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7" r:id="rId4"/>
    <p:sldId id="280" r:id="rId5"/>
    <p:sldId id="259" r:id="rId6"/>
    <p:sldId id="258" r:id="rId7"/>
    <p:sldId id="266" r:id="rId8"/>
    <p:sldId id="267" r:id="rId9"/>
    <p:sldId id="271" r:id="rId10"/>
    <p:sldId id="273" r:id="rId11"/>
    <p:sldId id="274" r:id="rId12"/>
    <p:sldId id="275" r:id="rId13"/>
    <p:sldId id="262" r:id="rId14"/>
  </p:sldIdLst>
  <p:sldSz cx="20104100" cy="11461750"/>
  <p:notesSz cx="20104100" cy="11461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9" autoAdjust="0"/>
  </p:normalViewPr>
  <p:slideViewPr>
    <p:cSldViewPr>
      <p:cViewPr varScale="1">
        <p:scale>
          <a:sx n="46" d="100"/>
          <a:sy n="46" d="100"/>
        </p:scale>
        <p:origin x="29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463A4-7BFF-4CEC-892A-DD2F8921A1F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222A131-AA0C-4099-A4D8-92689127166B}">
      <dgm:prSet phldrT="[Texto]"/>
      <dgm:spPr/>
      <dgm:t>
        <a:bodyPr/>
        <a:lstStyle/>
        <a:p>
          <a:r>
            <a:rPr lang="pt-BR" dirty="0">
              <a:latin typeface="Raleway" pitchFamily="2" charset="0"/>
            </a:rPr>
            <a:t>Acreditação da Rede Assistencial</a:t>
          </a:r>
        </a:p>
      </dgm:t>
    </dgm:pt>
    <dgm:pt modelId="{E51D5C7D-43CA-4641-8305-F7A80B7C800B}" type="parTrans" cxnId="{C60F86D7-BF0A-4080-9B24-6C11E10DB2F7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5B8D5AC7-3744-4E0B-9678-C38EBA6532F8}" type="sibTrans" cxnId="{C60F86D7-BF0A-4080-9B24-6C11E10DB2F7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14883F77-2141-4B5B-98B3-52D882EA6B5C}">
      <dgm:prSet phldrT="[Texto]"/>
      <dgm:spPr/>
      <dgm:t>
        <a:bodyPr/>
        <a:lstStyle/>
        <a:p>
          <a:r>
            <a:rPr lang="pt-BR" dirty="0">
              <a:latin typeface="Raleway" pitchFamily="2" charset="0"/>
            </a:rPr>
            <a:t>Uma rede assistencial é composta por um </a:t>
          </a:r>
          <a:r>
            <a:rPr lang="pt-BR" b="1" dirty="0">
              <a:latin typeface="Raleway" pitchFamily="2" charset="0"/>
            </a:rPr>
            <a:t>conjunto interligado de serviços e ações de saúde</a:t>
          </a:r>
          <a:r>
            <a:rPr lang="pt-BR" dirty="0">
              <a:latin typeface="Raleway" pitchFamily="2" charset="0"/>
            </a:rPr>
            <a:t>, abrangendo desde a </a:t>
          </a:r>
          <a:r>
            <a:rPr lang="pt-BR" b="1" dirty="0">
              <a:latin typeface="Raleway" pitchFamily="2" charset="0"/>
            </a:rPr>
            <a:t>promoção e prevenção até o diagnóstico, tratamento de condições complexas, reabilitação e cuidados paliativos</a:t>
          </a:r>
          <a:r>
            <a:rPr lang="pt-BR" dirty="0">
              <a:latin typeface="Raleway" pitchFamily="2" charset="0"/>
            </a:rPr>
            <a:t>. As unidades que integram a rede podem incluir hospitais, unidades básicas de saúde (UBS), centros especializados, laboratórios, clínicas e serviços de apoio ao diagnóstico e tratamento, através do serviço de regulação.</a:t>
          </a:r>
        </a:p>
      </dgm:t>
    </dgm:pt>
    <dgm:pt modelId="{543C9C2F-79C5-4BE3-9C04-BF11307310AD}" type="parTrans" cxnId="{48B3A2B6-CC3A-41CE-8772-130110BEB8F5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171F998C-9F14-44FC-A046-E22C39C05306}" type="sibTrans" cxnId="{48B3A2B6-CC3A-41CE-8772-130110BEB8F5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CBDA506F-0E8F-4132-933A-E7F8AF55ECCE}">
      <dgm:prSet phldrT="[Texto]"/>
      <dgm:spPr/>
      <dgm:t>
        <a:bodyPr/>
        <a:lstStyle/>
        <a:p>
          <a:r>
            <a:rPr lang="pt-BR" dirty="0">
              <a:latin typeface="Raleway" pitchFamily="2" charset="0"/>
            </a:rPr>
            <a:t>Acreditação da Rede Corporativa</a:t>
          </a:r>
        </a:p>
      </dgm:t>
    </dgm:pt>
    <dgm:pt modelId="{1C35F9DB-C408-419D-9F51-A706DAB23EEF}" type="parTrans" cxnId="{2942F993-582B-4770-B9A2-EA04AA4CD624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7BBEA496-8D97-4DC0-BFD9-D9A68A736D07}" type="sibTrans" cxnId="{2942F993-582B-4770-B9A2-EA04AA4CD624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EDF2374E-EFD6-4A98-91B1-9E3F8FB5FD6B}">
      <dgm:prSet phldrT="[Texto]"/>
      <dgm:spPr/>
      <dgm:t>
        <a:bodyPr/>
        <a:lstStyle/>
        <a:p>
          <a:r>
            <a:rPr lang="pt-BR" dirty="0">
              <a:latin typeface="Raleway" pitchFamily="2" charset="0"/>
            </a:rPr>
            <a:t>A Avaliação da Rede Corporativa na acreditação ONA refere-se ao </a:t>
          </a:r>
          <a:r>
            <a:rPr lang="pt-BR" b="1" dirty="0">
              <a:latin typeface="Raleway" pitchFamily="2" charset="0"/>
            </a:rPr>
            <a:t>processo de certificação de um grupo de organizações de saúde que compartilham diretrizes, políticas e processos estratégicos comuns, independentemente de seus serviços serem prestados de forma integrada ou individualizada</a:t>
          </a:r>
          <a:r>
            <a:rPr lang="pt-BR" dirty="0">
              <a:latin typeface="Raleway" pitchFamily="2" charset="0"/>
            </a:rPr>
            <a:t>. Esse modelo de acreditação reconhece a padronização da governança e gestão corporativa, assegurando a homogeneidade na qualidade e segurança assistencial em todas as unidades vinculadas ao grupo.</a:t>
          </a:r>
        </a:p>
      </dgm:t>
    </dgm:pt>
    <dgm:pt modelId="{1565A9ED-90E3-4E92-AF79-44978615519D}" type="parTrans" cxnId="{689305CD-21A6-48FB-9EB1-EB122811D19A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D21B3A32-153E-4CD9-8DEF-E3CD04692265}" type="sibTrans" cxnId="{689305CD-21A6-48FB-9EB1-EB122811D19A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2D1B505D-5B1F-4FCE-BAEB-8DC822F59F73}">
      <dgm:prSet phldrT="[Texto]"/>
      <dgm:spPr/>
      <dgm:t>
        <a:bodyPr/>
        <a:lstStyle/>
        <a:p>
          <a:r>
            <a:rPr lang="pt-BR" b="1" dirty="0">
              <a:latin typeface="Raleway" pitchFamily="2" charset="0"/>
            </a:rPr>
            <a:t>A regulação é fator crítico de sucesso neste modelo.</a:t>
          </a:r>
        </a:p>
      </dgm:t>
    </dgm:pt>
    <dgm:pt modelId="{7838BF20-4D01-4F45-9DC0-ED9CB5B88715}" type="parTrans" cxnId="{C7354AA6-67A7-45F2-A3F5-65EF0C458AF9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B2707A1A-A9E7-4E7C-BE2A-11F88BD45780}" type="sibTrans" cxnId="{C7354AA6-67A7-45F2-A3F5-65EF0C458AF9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EB621A1F-0FB9-4B48-B80E-B26869236E8D}" type="pres">
      <dgm:prSet presAssocID="{E43463A4-7BFF-4CEC-892A-DD2F8921A1F7}" presName="Name0" presStyleCnt="0">
        <dgm:presLayoutVars>
          <dgm:dir/>
          <dgm:animLvl val="lvl"/>
          <dgm:resizeHandles val="exact"/>
        </dgm:presLayoutVars>
      </dgm:prSet>
      <dgm:spPr/>
    </dgm:pt>
    <dgm:pt modelId="{59E17289-6DD7-45D6-ACB1-2D8A600761A1}" type="pres">
      <dgm:prSet presAssocID="{7222A131-AA0C-4099-A4D8-92689127166B}" presName="composite" presStyleCnt="0"/>
      <dgm:spPr/>
    </dgm:pt>
    <dgm:pt modelId="{F10C6022-34BD-4E98-B91A-D5AA9C22EA70}" type="pres">
      <dgm:prSet presAssocID="{7222A131-AA0C-4099-A4D8-9268912716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3EDE45C-941B-40CF-873A-C8F93F9FB13E}" type="pres">
      <dgm:prSet presAssocID="{7222A131-AA0C-4099-A4D8-92689127166B}" presName="desTx" presStyleLbl="alignAccFollowNode1" presStyleIdx="0" presStyleCnt="2">
        <dgm:presLayoutVars>
          <dgm:bulletEnabled val="1"/>
        </dgm:presLayoutVars>
      </dgm:prSet>
      <dgm:spPr/>
    </dgm:pt>
    <dgm:pt modelId="{6A3ED17B-CFD4-4B32-8101-69C65F97EE51}" type="pres">
      <dgm:prSet presAssocID="{5B8D5AC7-3744-4E0B-9678-C38EBA6532F8}" presName="space" presStyleCnt="0"/>
      <dgm:spPr/>
    </dgm:pt>
    <dgm:pt modelId="{0D50389C-2681-49EB-BE5B-8D521C18D6E6}" type="pres">
      <dgm:prSet presAssocID="{CBDA506F-0E8F-4132-933A-E7F8AF55ECCE}" presName="composite" presStyleCnt="0"/>
      <dgm:spPr/>
    </dgm:pt>
    <dgm:pt modelId="{38C51EC0-8CBE-4D5D-BFD0-18C26B9CF075}" type="pres">
      <dgm:prSet presAssocID="{CBDA506F-0E8F-4132-933A-E7F8AF55EC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A99F85B-2180-4FDE-97CF-6AE41A656056}" type="pres">
      <dgm:prSet presAssocID="{CBDA506F-0E8F-4132-933A-E7F8AF55EC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FEDE783-1647-4B6D-A6A7-E807724E6508}" type="presOf" srcId="{2D1B505D-5B1F-4FCE-BAEB-8DC822F59F73}" destId="{A3EDE45C-941B-40CF-873A-C8F93F9FB13E}" srcOrd="0" destOrd="1" presId="urn:microsoft.com/office/officeart/2005/8/layout/hList1"/>
    <dgm:cxn modelId="{2942F993-582B-4770-B9A2-EA04AA4CD624}" srcId="{E43463A4-7BFF-4CEC-892A-DD2F8921A1F7}" destId="{CBDA506F-0E8F-4132-933A-E7F8AF55ECCE}" srcOrd="1" destOrd="0" parTransId="{1C35F9DB-C408-419D-9F51-A706DAB23EEF}" sibTransId="{7BBEA496-8D97-4DC0-BFD9-D9A68A736D07}"/>
    <dgm:cxn modelId="{C7354AA6-67A7-45F2-A3F5-65EF0C458AF9}" srcId="{7222A131-AA0C-4099-A4D8-92689127166B}" destId="{2D1B505D-5B1F-4FCE-BAEB-8DC822F59F73}" srcOrd="1" destOrd="0" parTransId="{7838BF20-4D01-4F45-9DC0-ED9CB5B88715}" sibTransId="{B2707A1A-A9E7-4E7C-BE2A-11F88BD45780}"/>
    <dgm:cxn modelId="{57353CAF-1EE8-496E-9C7D-4B8405E5114F}" type="presOf" srcId="{7222A131-AA0C-4099-A4D8-92689127166B}" destId="{F10C6022-34BD-4E98-B91A-D5AA9C22EA70}" srcOrd="0" destOrd="0" presId="urn:microsoft.com/office/officeart/2005/8/layout/hList1"/>
    <dgm:cxn modelId="{48B3A2B6-CC3A-41CE-8772-130110BEB8F5}" srcId="{7222A131-AA0C-4099-A4D8-92689127166B}" destId="{14883F77-2141-4B5B-98B3-52D882EA6B5C}" srcOrd="0" destOrd="0" parTransId="{543C9C2F-79C5-4BE3-9C04-BF11307310AD}" sibTransId="{171F998C-9F14-44FC-A046-E22C39C05306}"/>
    <dgm:cxn modelId="{B1830CBE-D142-4F2D-9194-9516DF11D3C9}" type="presOf" srcId="{14883F77-2141-4B5B-98B3-52D882EA6B5C}" destId="{A3EDE45C-941B-40CF-873A-C8F93F9FB13E}" srcOrd="0" destOrd="0" presId="urn:microsoft.com/office/officeart/2005/8/layout/hList1"/>
    <dgm:cxn modelId="{689305CD-21A6-48FB-9EB1-EB122811D19A}" srcId="{CBDA506F-0E8F-4132-933A-E7F8AF55ECCE}" destId="{EDF2374E-EFD6-4A98-91B1-9E3F8FB5FD6B}" srcOrd="0" destOrd="0" parTransId="{1565A9ED-90E3-4E92-AF79-44978615519D}" sibTransId="{D21B3A32-153E-4CD9-8DEF-E3CD04692265}"/>
    <dgm:cxn modelId="{4C6B02D3-E325-4718-BF36-93637A7D07C3}" type="presOf" srcId="{E43463A4-7BFF-4CEC-892A-DD2F8921A1F7}" destId="{EB621A1F-0FB9-4B48-B80E-B26869236E8D}" srcOrd="0" destOrd="0" presId="urn:microsoft.com/office/officeart/2005/8/layout/hList1"/>
    <dgm:cxn modelId="{C60F86D7-BF0A-4080-9B24-6C11E10DB2F7}" srcId="{E43463A4-7BFF-4CEC-892A-DD2F8921A1F7}" destId="{7222A131-AA0C-4099-A4D8-92689127166B}" srcOrd="0" destOrd="0" parTransId="{E51D5C7D-43CA-4641-8305-F7A80B7C800B}" sibTransId="{5B8D5AC7-3744-4E0B-9678-C38EBA6532F8}"/>
    <dgm:cxn modelId="{413E81E5-D7C2-4EA5-9378-BE82B3808722}" type="presOf" srcId="{EDF2374E-EFD6-4A98-91B1-9E3F8FB5FD6B}" destId="{CA99F85B-2180-4FDE-97CF-6AE41A656056}" srcOrd="0" destOrd="0" presId="urn:microsoft.com/office/officeart/2005/8/layout/hList1"/>
    <dgm:cxn modelId="{8D66B4F1-B785-4414-8F85-7E5A0869F9BA}" type="presOf" srcId="{CBDA506F-0E8F-4132-933A-E7F8AF55ECCE}" destId="{38C51EC0-8CBE-4D5D-BFD0-18C26B9CF075}" srcOrd="0" destOrd="0" presId="urn:microsoft.com/office/officeart/2005/8/layout/hList1"/>
    <dgm:cxn modelId="{F96F5B2D-928C-4D3C-8765-D270881AFB4A}" type="presParOf" srcId="{EB621A1F-0FB9-4B48-B80E-B26869236E8D}" destId="{59E17289-6DD7-45D6-ACB1-2D8A600761A1}" srcOrd="0" destOrd="0" presId="urn:microsoft.com/office/officeart/2005/8/layout/hList1"/>
    <dgm:cxn modelId="{6C90B665-FA44-47EF-AF96-5DB376105AE1}" type="presParOf" srcId="{59E17289-6DD7-45D6-ACB1-2D8A600761A1}" destId="{F10C6022-34BD-4E98-B91A-D5AA9C22EA70}" srcOrd="0" destOrd="0" presId="urn:microsoft.com/office/officeart/2005/8/layout/hList1"/>
    <dgm:cxn modelId="{9D80D2DB-8F65-4D44-B310-3C2CB6B97F63}" type="presParOf" srcId="{59E17289-6DD7-45D6-ACB1-2D8A600761A1}" destId="{A3EDE45C-941B-40CF-873A-C8F93F9FB13E}" srcOrd="1" destOrd="0" presId="urn:microsoft.com/office/officeart/2005/8/layout/hList1"/>
    <dgm:cxn modelId="{9A881FE1-501E-4DB5-8FD8-5E34474DC4A0}" type="presParOf" srcId="{EB621A1F-0FB9-4B48-B80E-B26869236E8D}" destId="{6A3ED17B-CFD4-4B32-8101-69C65F97EE51}" srcOrd="1" destOrd="0" presId="urn:microsoft.com/office/officeart/2005/8/layout/hList1"/>
    <dgm:cxn modelId="{D6BE7795-AA9E-447B-B4A5-23E19F0DC569}" type="presParOf" srcId="{EB621A1F-0FB9-4B48-B80E-B26869236E8D}" destId="{0D50389C-2681-49EB-BE5B-8D521C18D6E6}" srcOrd="2" destOrd="0" presId="urn:microsoft.com/office/officeart/2005/8/layout/hList1"/>
    <dgm:cxn modelId="{21718727-B5B0-43ED-B9FA-6AFD6F13B0DA}" type="presParOf" srcId="{0D50389C-2681-49EB-BE5B-8D521C18D6E6}" destId="{38C51EC0-8CBE-4D5D-BFD0-18C26B9CF075}" srcOrd="0" destOrd="0" presId="urn:microsoft.com/office/officeart/2005/8/layout/hList1"/>
    <dgm:cxn modelId="{61D6E527-1938-4419-AAF1-34221D26613C}" type="presParOf" srcId="{0D50389C-2681-49EB-BE5B-8D521C18D6E6}" destId="{CA99F85B-2180-4FDE-97CF-6AE41A6560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07736-8048-47C9-86D3-BAF14C2ACF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C9EF82-95E5-4EC6-9B6F-3F4E7747C822}">
      <dgm:prSet/>
      <dgm:spPr>
        <a:solidFill>
          <a:schemeClr val="accent2"/>
        </a:solidFill>
      </dgm:spPr>
      <dgm:t>
        <a:bodyPr/>
        <a:lstStyle/>
        <a:p>
          <a:r>
            <a:rPr lang="pt-BR" dirty="0"/>
            <a:t>Acreditação Em Rede Assistencial:</a:t>
          </a:r>
          <a:endParaRPr lang="en-US" dirty="0"/>
        </a:p>
      </dgm:t>
    </dgm:pt>
    <dgm:pt modelId="{842EFBAB-97EF-40F1-9995-8F5122CB333A}" type="parTrans" cxnId="{FD4343B1-3CB1-411C-971E-D137D26A866D}">
      <dgm:prSet/>
      <dgm:spPr/>
      <dgm:t>
        <a:bodyPr/>
        <a:lstStyle/>
        <a:p>
          <a:endParaRPr lang="en-US"/>
        </a:p>
      </dgm:t>
    </dgm:pt>
    <dgm:pt modelId="{2F8578A2-FA2B-4E0C-AE68-07525BA629E6}" type="sibTrans" cxnId="{FD4343B1-3CB1-411C-971E-D137D26A866D}">
      <dgm:prSet/>
      <dgm:spPr/>
      <dgm:t>
        <a:bodyPr/>
        <a:lstStyle/>
        <a:p>
          <a:endParaRPr lang="en-US"/>
        </a:p>
      </dgm:t>
    </dgm:pt>
    <dgm:pt modelId="{D5879063-A1D0-45CC-9B5B-CE46592CC919}">
      <dgm:prSet/>
      <dgm:spPr/>
      <dgm:t>
        <a:bodyPr/>
        <a:lstStyle/>
        <a:p>
          <a:r>
            <a:rPr lang="pt-BR" b="1" dirty="0"/>
            <a:t>Integralidade</a:t>
          </a:r>
          <a:r>
            <a:rPr lang="pt-BR" dirty="0"/>
            <a:t>: Garantia de atendimento a todas as necessidades de saúde do paciente.</a:t>
          </a:r>
          <a:endParaRPr lang="en-US" dirty="0"/>
        </a:p>
      </dgm:t>
    </dgm:pt>
    <dgm:pt modelId="{F94A02E8-2587-46B1-BC3A-A46553990F9E}" type="parTrans" cxnId="{B168909E-9A46-485B-A68A-987DD38FB4EA}">
      <dgm:prSet/>
      <dgm:spPr/>
      <dgm:t>
        <a:bodyPr/>
        <a:lstStyle/>
        <a:p>
          <a:endParaRPr lang="en-US"/>
        </a:p>
      </dgm:t>
    </dgm:pt>
    <dgm:pt modelId="{39D95428-9F38-40A2-B34B-1C7689B860DD}" type="sibTrans" cxnId="{B168909E-9A46-485B-A68A-987DD38FB4EA}">
      <dgm:prSet/>
      <dgm:spPr/>
      <dgm:t>
        <a:bodyPr/>
        <a:lstStyle/>
        <a:p>
          <a:endParaRPr lang="en-US"/>
        </a:p>
      </dgm:t>
    </dgm:pt>
    <dgm:pt modelId="{563D7126-D71D-4E72-BCC2-8BFD3476045B}">
      <dgm:prSet/>
      <dgm:spPr/>
      <dgm:t>
        <a:bodyPr/>
        <a:lstStyle/>
        <a:p>
          <a:r>
            <a:rPr lang="pt-BR" b="1" dirty="0"/>
            <a:t>Continuidade</a:t>
          </a:r>
          <a:r>
            <a:rPr lang="pt-BR" dirty="0"/>
            <a:t>: Fluxo assistencial sem interrupções entre os níveis de atenção.</a:t>
          </a:r>
          <a:endParaRPr lang="en-US" dirty="0"/>
        </a:p>
      </dgm:t>
    </dgm:pt>
    <dgm:pt modelId="{A1AADF6F-3AB3-4FB5-A91F-A075A4CE6D85}" type="parTrans" cxnId="{D9562E13-278F-4CEF-AFB8-4CAB36D64B1A}">
      <dgm:prSet/>
      <dgm:spPr/>
      <dgm:t>
        <a:bodyPr/>
        <a:lstStyle/>
        <a:p>
          <a:endParaRPr lang="en-US"/>
        </a:p>
      </dgm:t>
    </dgm:pt>
    <dgm:pt modelId="{C8141FC9-BEF6-460A-98EE-2D9892A144E2}" type="sibTrans" cxnId="{D9562E13-278F-4CEF-AFB8-4CAB36D64B1A}">
      <dgm:prSet/>
      <dgm:spPr/>
      <dgm:t>
        <a:bodyPr/>
        <a:lstStyle/>
        <a:p>
          <a:endParaRPr lang="en-US"/>
        </a:p>
      </dgm:t>
    </dgm:pt>
    <dgm:pt modelId="{80A0A070-E6AD-4B2A-AF86-CC9F15A7EA32}">
      <dgm:prSet/>
      <dgm:spPr/>
      <dgm:t>
        <a:bodyPr/>
        <a:lstStyle/>
        <a:p>
          <a:r>
            <a:rPr lang="pt-BR" b="1" dirty="0"/>
            <a:t>Coordenação</a:t>
          </a:r>
          <a:r>
            <a:rPr lang="pt-BR" dirty="0"/>
            <a:t>: Integração e comunicação eficiente entre as unidades.</a:t>
          </a:r>
          <a:endParaRPr lang="en-US" dirty="0"/>
        </a:p>
      </dgm:t>
    </dgm:pt>
    <dgm:pt modelId="{53A78652-D84E-4653-98D2-3B831C670F92}" type="parTrans" cxnId="{6D369C5F-52B0-4D93-A50F-72779F273C20}">
      <dgm:prSet/>
      <dgm:spPr/>
      <dgm:t>
        <a:bodyPr/>
        <a:lstStyle/>
        <a:p>
          <a:endParaRPr lang="en-US"/>
        </a:p>
      </dgm:t>
    </dgm:pt>
    <dgm:pt modelId="{572231F5-3B68-4BF1-879B-48B229A41281}" type="sibTrans" cxnId="{6D369C5F-52B0-4D93-A50F-72779F273C20}">
      <dgm:prSet/>
      <dgm:spPr/>
      <dgm:t>
        <a:bodyPr/>
        <a:lstStyle/>
        <a:p>
          <a:endParaRPr lang="en-US"/>
        </a:p>
      </dgm:t>
    </dgm:pt>
    <dgm:pt modelId="{579D7051-54E1-4CA0-B0F8-859D61830C7A}">
      <dgm:prSet/>
      <dgm:spPr/>
      <dgm:t>
        <a:bodyPr/>
        <a:lstStyle/>
        <a:p>
          <a:r>
            <a:rPr lang="pt-BR" b="1" dirty="0"/>
            <a:t>Acessibilidade</a:t>
          </a:r>
          <a:r>
            <a:rPr lang="pt-BR" dirty="0"/>
            <a:t>: Garantia de acesso equitativo aos serviços de saúde.</a:t>
          </a:r>
          <a:endParaRPr lang="en-US" dirty="0"/>
        </a:p>
      </dgm:t>
    </dgm:pt>
    <dgm:pt modelId="{A8FE4C59-3967-4DD0-A1E3-C89616636659}" type="parTrans" cxnId="{6B42A0D9-1031-43C5-93A3-CAA6D80965A3}">
      <dgm:prSet/>
      <dgm:spPr/>
      <dgm:t>
        <a:bodyPr/>
        <a:lstStyle/>
        <a:p>
          <a:endParaRPr lang="en-US"/>
        </a:p>
      </dgm:t>
    </dgm:pt>
    <dgm:pt modelId="{47E8F368-2891-4257-BD61-083D84808B54}" type="sibTrans" cxnId="{6B42A0D9-1031-43C5-93A3-CAA6D80965A3}">
      <dgm:prSet/>
      <dgm:spPr/>
      <dgm:t>
        <a:bodyPr/>
        <a:lstStyle/>
        <a:p>
          <a:endParaRPr lang="en-US"/>
        </a:p>
      </dgm:t>
    </dgm:pt>
    <dgm:pt modelId="{09109327-D576-46F4-8D58-DB3AD02413C2}" type="pres">
      <dgm:prSet presAssocID="{0B607736-8048-47C9-86D3-BAF14C2ACF4B}" presName="linear" presStyleCnt="0">
        <dgm:presLayoutVars>
          <dgm:animLvl val="lvl"/>
          <dgm:resizeHandles val="exact"/>
        </dgm:presLayoutVars>
      </dgm:prSet>
      <dgm:spPr/>
    </dgm:pt>
    <dgm:pt modelId="{3C306D67-68EE-49C7-9156-2C85A81ACF21}" type="pres">
      <dgm:prSet presAssocID="{1EC9EF82-95E5-4EC6-9B6F-3F4E7747C82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EC19E27-FBBC-4068-B475-386A71B32DB0}" type="pres">
      <dgm:prSet presAssocID="{1EC9EF82-95E5-4EC6-9B6F-3F4E7747C82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1CD605-15FD-4360-94F9-BACB234F4597}" type="presOf" srcId="{80A0A070-E6AD-4B2A-AF86-CC9F15A7EA32}" destId="{DEC19E27-FBBC-4068-B475-386A71B32DB0}" srcOrd="0" destOrd="2" presId="urn:microsoft.com/office/officeart/2005/8/layout/vList2"/>
    <dgm:cxn modelId="{D9562E13-278F-4CEF-AFB8-4CAB36D64B1A}" srcId="{1EC9EF82-95E5-4EC6-9B6F-3F4E7747C822}" destId="{563D7126-D71D-4E72-BCC2-8BFD3476045B}" srcOrd="1" destOrd="0" parTransId="{A1AADF6F-3AB3-4FB5-A91F-A075A4CE6D85}" sibTransId="{C8141FC9-BEF6-460A-98EE-2D9892A144E2}"/>
    <dgm:cxn modelId="{B32F8415-4298-4AF6-A4D0-1825003DAAE2}" type="presOf" srcId="{579D7051-54E1-4CA0-B0F8-859D61830C7A}" destId="{DEC19E27-FBBC-4068-B475-386A71B32DB0}" srcOrd="0" destOrd="3" presId="urn:microsoft.com/office/officeart/2005/8/layout/vList2"/>
    <dgm:cxn modelId="{9DE22D22-EADB-40F3-84FB-D55E105EE564}" type="presOf" srcId="{563D7126-D71D-4E72-BCC2-8BFD3476045B}" destId="{DEC19E27-FBBC-4068-B475-386A71B32DB0}" srcOrd="0" destOrd="1" presId="urn:microsoft.com/office/officeart/2005/8/layout/vList2"/>
    <dgm:cxn modelId="{A39AE337-BFBD-4D7F-938D-E8677868FB8C}" type="presOf" srcId="{1EC9EF82-95E5-4EC6-9B6F-3F4E7747C822}" destId="{3C306D67-68EE-49C7-9156-2C85A81ACF21}" srcOrd="0" destOrd="0" presId="urn:microsoft.com/office/officeart/2005/8/layout/vList2"/>
    <dgm:cxn modelId="{6D369C5F-52B0-4D93-A50F-72779F273C20}" srcId="{1EC9EF82-95E5-4EC6-9B6F-3F4E7747C822}" destId="{80A0A070-E6AD-4B2A-AF86-CC9F15A7EA32}" srcOrd="2" destOrd="0" parTransId="{53A78652-D84E-4653-98D2-3B831C670F92}" sibTransId="{572231F5-3B68-4BF1-879B-48B229A41281}"/>
    <dgm:cxn modelId="{7822E36E-D61D-4D08-9169-0945D815351B}" type="presOf" srcId="{0B607736-8048-47C9-86D3-BAF14C2ACF4B}" destId="{09109327-D576-46F4-8D58-DB3AD02413C2}" srcOrd="0" destOrd="0" presId="urn:microsoft.com/office/officeart/2005/8/layout/vList2"/>
    <dgm:cxn modelId="{B168909E-9A46-485B-A68A-987DD38FB4EA}" srcId="{1EC9EF82-95E5-4EC6-9B6F-3F4E7747C822}" destId="{D5879063-A1D0-45CC-9B5B-CE46592CC919}" srcOrd="0" destOrd="0" parTransId="{F94A02E8-2587-46B1-BC3A-A46553990F9E}" sibTransId="{39D95428-9F38-40A2-B34B-1C7689B860DD}"/>
    <dgm:cxn modelId="{FD4343B1-3CB1-411C-971E-D137D26A866D}" srcId="{0B607736-8048-47C9-86D3-BAF14C2ACF4B}" destId="{1EC9EF82-95E5-4EC6-9B6F-3F4E7747C822}" srcOrd="0" destOrd="0" parTransId="{842EFBAB-97EF-40F1-9995-8F5122CB333A}" sibTransId="{2F8578A2-FA2B-4E0C-AE68-07525BA629E6}"/>
    <dgm:cxn modelId="{6B42A0D9-1031-43C5-93A3-CAA6D80965A3}" srcId="{1EC9EF82-95E5-4EC6-9B6F-3F4E7747C822}" destId="{579D7051-54E1-4CA0-B0F8-859D61830C7A}" srcOrd="3" destOrd="0" parTransId="{A8FE4C59-3967-4DD0-A1E3-C89616636659}" sibTransId="{47E8F368-2891-4257-BD61-083D84808B54}"/>
    <dgm:cxn modelId="{7295B1F4-E4B1-4484-978E-6BB106468041}" type="presOf" srcId="{D5879063-A1D0-45CC-9B5B-CE46592CC919}" destId="{DEC19E27-FBBC-4068-B475-386A71B32DB0}" srcOrd="0" destOrd="0" presId="urn:microsoft.com/office/officeart/2005/8/layout/vList2"/>
    <dgm:cxn modelId="{F139DF32-2510-4D05-B9FE-E5D00F6520D2}" type="presParOf" srcId="{09109327-D576-46F4-8D58-DB3AD02413C2}" destId="{3C306D67-68EE-49C7-9156-2C85A81ACF21}" srcOrd="0" destOrd="0" presId="urn:microsoft.com/office/officeart/2005/8/layout/vList2"/>
    <dgm:cxn modelId="{7C7FAB66-4B50-47E9-AC93-B91482FA2A30}" type="presParOf" srcId="{09109327-D576-46F4-8D58-DB3AD02413C2}" destId="{DEC19E27-FBBC-4068-B475-386A71B32D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607736-8048-47C9-86D3-BAF14C2ACF4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C9EF82-95E5-4EC6-9B6F-3F4E7747C822}">
      <dgm:prSet/>
      <dgm:spPr>
        <a:solidFill>
          <a:schemeClr val="accent3"/>
        </a:solidFill>
      </dgm:spPr>
      <dgm:t>
        <a:bodyPr/>
        <a:lstStyle/>
        <a:p>
          <a:r>
            <a:rPr lang="pt-BR" dirty="0"/>
            <a:t>Acreditação Em Rede Corporativa:</a:t>
          </a:r>
          <a:endParaRPr lang="en-US" dirty="0"/>
        </a:p>
      </dgm:t>
    </dgm:pt>
    <dgm:pt modelId="{842EFBAB-97EF-40F1-9995-8F5122CB333A}" type="parTrans" cxnId="{FD4343B1-3CB1-411C-971E-D137D26A866D}">
      <dgm:prSet/>
      <dgm:spPr/>
      <dgm:t>
        <a:bodyPr/>
        <a:lstStyle/>
        <a:p>
          <a:endParaRPr lang="en-US"/>
        </a:p>
      </dgm:t>
    </dgm:pt>
    <dgm:pt modelId="{2F8578A2-FA2B-4E0C-AE68-07525BA629E6}" type="sibTrans" cxnId="{FD4343B1-3CB1-411C-971E-D137D26A866D}">
      <dgm:prSet/>
      <dgm:spPr/>
      <dgm:t>
        <a:bodyPr/>
        <a:lstStyle/>
        <a:p>
          <a:endParaRPr lang="en-US"/>
        </a:p>
      </dgm:t>
    </dgm:pt>
    <dgm:pt modelId="{D5879063-A1D0-45CC-9B5B-CE46592CC919}">
      <dgm:prSet custT="1"/>
      <dgm:spPr/>
      <dgm:t>
        <a:bodyPr/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Governança Unificada</a:t>
          </a:r>
          <a:endParaRPr lang="en-US" sz="39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F94A02E8-2587-46B1-BC3A-A46553990F9E}" type="parTrans" cxnId="{B168909E-9A46-485B-A68A-987DD38FB4EA}">
      <dgm:prSet/>
      <dgm:spPr/>
      <dgm:t>
        <a:bodyPr/>
        <a:lstStyle/>
        <a:p>
          <a:endParaRPr lang="en-US"/>
        </a:p>
      </dgm:t>
    </dgm:pt>
    <dgm:pt modelId="{39D95428-9F38-40A2-B34B-1C7689B860DD}" type="sibTrans" cxnId="{B168909E-9A46-485B-A68A-987DD38FB4EA}">
      <dgm:prSet/>
      <dgm:spPr/>
      <dgm:t>
        <a:bodyPr/>
        <a:lstStyle/>
        <a:p>
          <a:endParaRPr lang="en-US"/>
        </a:p>
      </dgm:t>
    </dgm:pt>
    <dgm:pt modelId="{58066D4E-8425-4744-BD66-89945DF73C10}">
      <dgm:prSet custT="1"/>
      <dgm:spPr/>
      <dgm:t>
        <a:bodyPr/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Estratégia Centralizada e Execução Descentralizada</a:t>
          </a:r>
        </a:p>
      </dgm:t>
    </dgm:pt>
    <dgm:pt modelId="{977AF79E-FDCD-4B15-BC47-90FDF2807974}" type="parTrans" cxnId="{071D4D84-499A-41E9-B9FE-99BFEF1CFFC5}">
      <dgm:prSet/>
      <dgm:spPr/>
      <dgm:t>
        <a:bodyPr/>
        <a:lstStyle/>
        <a:p>
          <a:endParaRPr lang="pt-BR"/>
        </a:p>
      </dgm:t>
    </dgm:pt>
    <dgm:pt modelId="{671D796C-AD06-4A00-93F4-C539D3BA90CF}" type="sibTrans" cxnId="{071D4D84-499A-41E9-B9FE-99BFEF1CFFC5}">
      <dgm:prSet/>
      <dgm:spPr/>
      <dgm:t>
        <a:bodyPr/>
        <a:lstStyle/>
        <a:p>
          <a:endParaRPr lang="pt-BR"/>
        </a:p>
      </dgm:t>
    </dgm:pt>
    <dgm:pt modelId="{F836D74A-D67C-4B23-9754-1F73BC7C4D9B}">
      <dgm:prSet custT="1"/>
      <dgm:spPr/>
      <dgm:t>
        <a:bodyPr/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Monitoramento e Indicadores Compartilhados</a:t>
          </a:r>
        </a:p>
      </dgm:t>
    </dgm:pt>
    <dgm:pt modelId="{3ABF9959-C0A0-4A2D-B5AD-DB591BDF6018}" type="parTrans" cxnId="{7EDD53FC-6B93-452E-8471-2D28341C917E}">
      <dgm:prSet/>
      <dgm:spPr/>
      <dgm:t>
        <a:bodyPr/>
        <a:lstStyle/>
        <a:p>
          <a:endParaRPr lang="pt-BR"/>
        </a:p>
      </dgm:t>
    </dgm:pt>
    <dgm:pt modelId="{78FBB251-83CB-4B76-978A-5FE09A1D5DB1}" type="sibTrans" cxnId="{7EDD53FC-6B93-452E-8471-2D28341C917E}">
      <dgm:prSet/>
      <dgm:spPr/>
      <dgm:t>
        <a:bodyPr/>
        <a:lstStyle/>
        <a:p>
          <a:endParaRPr lang="pt-BR"/>
        </a:p>
      </dgm:t>
    </dgm:pt>
    <dgm:pt modelId="{632ED58D-2367-450C-B4B7-36793D1EC170}">
      <dgm:prSet custT="1"/>
      <dgm:spPr/>
      <dgm:t>
        <a:bodyPr/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Serviços Compartilhados</a:t>
          </a:r>
        </a:p>
      </dgm:t>
    </dgm:pt>
    <dgm:pt modelId="{64030C46-0EFE-4CF1-BE1B-1F859B65AB86}" type="parTrans" cxnId="{9E1854AF-5D81-4A0F-857B-1A1BAB08C52A}">
      <dgm:prSet/>
      <dgm:spPr/>
      <dgm:t>
        <a:bodyPr/>
        <a:lstStyle/>
        <a:p>
          <a:endParaRPr lang="pt-BR"/>
        </a:p>
      </dgm:t>
    </dgm:pt>
    <dgm:pt modelId="{CF5D60AF-4931-4164-8139-7F8DC97FB6B6}" type="sibTrans" cxnId="{9E1854AF-5D81-4A0F-857B-1A1BAB08C52A}">
      <dgm:prSet/>
      <dgm:spPr/>
      <dgm:t>
        <a:bodyPr/>
        <a:lstStyle/>
        <a:p>
          <a:endParaRPr lang="pt-BR"/>
        </a:p>
      </dgm:t>
    </dgm:pt>
    <dgm:pt modelId="{09109327-D576-46F4-8D58-DB3AD02413C2}" type="pres">
      <dgm:prSet presAssocID="{0B607736-8048-47C9-86D3-BAF14C2ACF4B}" presName="linear" presStyleCnt="0">
        <dgm:presLayoutVars>
          <dgm:animLvl val="lvl"/>
          <dgm:resizeHandles val="exact"/>
        </dgm:presLayoutVars>
      </dgm:prSet>
      <dgm:spPr/>
    </dgm:pt>
    <dgm:pt modelId="{3C306D67-68EE-49C7-9156-2C85A81ACF21}" type="pres">
      <dgm:prSet presAssocID="{1EC9EF82-95E5-4EC6-9B6F-3F4E7747C822}" presName="parentText" presStyleLbl="node1" presStyleIdx="0" presStyleCnt="1" custScaleY="39835" custLinFactNeighborX="0" custLinFactNeighborY="-387">
        <dgm:presLayoutVars>
          <dgm:chMax val="0"/>
          <dgm:bulletEnabled val="1"/>
        </dgm:presLayoutVars>
      </dgm:prSet>
      <dgm:spPr/>
    </dgm:pt>
    <dgm:pt modelId="{DEC19E27-FBBC-4068-B475-386A71B32DB0}" type="pres">
      <dgm:prSet presAssocID="{1EC9EF82-95E5-4EC6-9B6F-3F4E7747C822}" presName="childText" presStyleLbl="revTx" presStyleIdx="0" presStyleCnt="1" custScaleY="134074">
        <dgm:presLayoutVars>
          <dgm:bulletEnabled val="1"/>
        </dgm:presLayoutVars>
      </dgm:prSet>
      <dgm:spPr/>
    </dgm:pt>
  </dgm:ptLst>
  <dgm:cxnLst>
    <dgm:cxn modelId="{207E3F12-F28D-4147-B184-287FCA528A77}" type="presOf" srcId="{632ED58D-2367-450C-B4B7-36793D1EC170}" destId="{DEC19E27-FBBC-4068-B475-386A71B32DB0}" srcOrd="0" destOrd="3" presId="urn:microsoft.com/office/officeart/2005/8/layout/vList2"/>
    <dgm:cxn modelId="{A39AE337-BFBD-4D7F-938D-E8677868FB8C}" type="presOf" srcId="{1EC9EF82-95E5-4EC6-9B6F-3F4E7747C822}" destId="{3C306D67-68EE-49C7-9156-2C85A81ACF21}" srcOrd="0" destOrd="0" presId="urn:microsoft.com/office/officeart/2005/8/layout/vList2"/>
    <dgm:cxn modelId="{7822E36E-D61D-4D08-9169-0945D815351B}" type="presOf" srcId="{0B607736-8048-47C9-86D3-BAF14C2ACF4B}" destId="{09109327-D576-46F4-8D58-DB3AD02413C2}" srcOrd="0" destOrd="0" presId="urn:microsoft.com/office/officeart/2005/8/layout/vList2"/>
    <dgm:cxn modelId="{D1652556-086E-44F5-B7ED-53C78C97FAE5}" type="presOf" srcId="{58066D4E-8425-4744-BD66-89945DF73C10}" destId="{DEC19E27-FBBC-4068-B475-386A71B32DB0}" srcOrd="0" destOrd="1" presId="urn:microsoft.com/office/officeart/2005/8/layout/vList2"/>
    <dgm:cxn modelId="{071D4D84-499A-41E9-B9FE-99BFEF1CFFC5}" srcId="{1EC9EF82-95E5-4EC6-9B6F-3F4E7747C822}" destId="{58066D4E-8425-4744-BD66-89945DF73C10}" srcOrd="1" destOrd="0" parTransId="{977AF79E-FDCD-4B15-BC47-90FDF2807974}" sibTransId="{671D796C-AD06-4A00-93F4-C539D3BA90CF}"/>
    <dgm:cxn modelId="{B168909E-9A46-485B-A68A-987DD38FB4EA}" srcId="{1EC9EF82-95E5-4EC6-9B6F-3F4E7747C822}" destId="{D5879063-A1D0-45CC-9B5B-CE46592CC919}" srcOrd="0" destOrd="0" parTransId="{F94A02E8-2587-46B1-BC3A-A46553990F9E}" sibTransId="{39D95428-9F38-40A2-B34B-1C7689B860DD}"/>
    <dgm:cxn modelId="{9E1854AF-5D81-4A0F-857B-1A1BAB08C52A}" srcId="{1EC9EF82-95E5-4EC6-9B6F-3F4E7747C822}" destId="{632ED58D-2367-450C-B4B7-36793D1EC170}" srcOrd="3" destOrd="0" parTransId="{64030C46-0EFE-4CF1-BE1B-1F859B65AB86}" sibTransId="{CF5D60AF-4931-4164-8139-7F8DC97FB6B6}"/>
    <dgm:cxn modelId="{FD4343B1-3CB1-411C-971E-D137D26A866D}" srcId="{0B607736-8048-47C9-86D3-BAF14C2ACF4B}" destId="{1EC9EF82-95E5-4EC6-9B6F-3F4E7747C822}" srcOrd="0" destOrd="0" parTransId="{842EFBAB-97EF-40F1-9995-8F5122CB333A}" sibTransId="{2F8578A2-FA2B-4E0C-AE68-07525BA629E6}"/>
    <dgm:cxn modelId="{B5C085D4-B730-4CC8-B437-521C6DC33536}" type="presOf" srcId="{F836D74A-D67C-4B23-9754-1F73BC7C4D9B}" destId="{DEC19E27-FBBC-4068-B475-386A71B32DB0}" srcOrd="0" destOrd="2" presId="urn:microsoft.com/office/officeart/2005/8/layout/vList2"/>
    <dgm:cxn modelId="{7295B1F4-E4B1-4484-978E-6BB106468041}" type="presOf" srcId="{D5879063-A1D0-45CC-9B5B-CE46592CC919}" destId="{DEC19E27-FBBC-4068-B475-386A71B32DB0}" srcOrd="0" destOrd="0" presId="urn:microsoft.com/office/officeart/2005/8/layout/vList2"/>
    <dgm:cxn modelId="{7EDD53FC-6B93-452E-8471-2D28341C917E}" srcId="{1EC9EF82-95E5-4EC6-9B6F-3F4E7747C822}" destId="{F836D74A-D67C-4B23-9754-1F73BC7C4D9B}" srcOrd="2" destOrd="0" parTransId="{3ABF9959-C0A0-4A2D-B5AD-DB591BDF6018}" sibTransId="{78FBB251-83CB-4B76-978A-5FE09A1D5DB1}"/>
    <dgm:cxn modelId="{F139DF32-2510-4D05-B9FE-E5D00F6520D2}" type="presParOf" srcId="{09109327-D576-46F4-8D58-DB3AD02413C2}" destId="{3C306D67-68EE-49C7-9156-2C85A81ACF21}" srcOrd="0" destOrd="0" presId="urn:microsoft.com/office/officeart/2005/8/layout/vList2"/>
    <dgm:cxn modelId="{7C7FAB66-4B50-47E9-AC93-B91482FA2A30}" type="presParOf" srcId="{09109327-D576-46F4-8D58-DB3AD02413C2}" destId="{DEC19E27-FBBC-4068-B475-386A71B32D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99E91-2F9A-4652-AB1A-689FD35F9A12}" type="doc">
      <dgm:prSet loTypeId="urn:microsoft.com/office/officeart/2005/8/layout/equation2" loCatId="process" qsTypeId="urn:microsoft.com/office/officeart/2005/8/quickstyle/simple3" qsCatId="simple" csTypeId="urn:microsoft.com/office/officeart/2005/8/colors/accent0_3" csCatId="mainScheme" phldr="1"/>
      <dgm:spPr/>
    </dgm:pt>
    <dgm:pt modelId="{3245F410-6114-41A1-8A37-941158F64E7D}">
      <dgm:prSet phldrT="[Texto]"/>
      <dgm:spPr/>
      <dgm:t>
        <a:bodyPr/>
        <a:lstStyle/>
        <a:p>
          <a:r>
            <a:rPr lang="pt-BR" b="1" dirty="0"/>
            <a:t>Centro Coordenador da Rede (CCR) </a:t>
          </a:r>
          <a:r>
            <a:rPr lang="pt-BR" dirty="0"/>
            <a:t>refere-se a "matriz".</a:t>
          </a:r>
        </a:p>
      </dgm:t>
    </dgm:pt>
    <dgm:pt modelId="{B26651DB-7AC8-4212-9761-CF1978957AC3}" type="parTrans" cxnId="{D296B573-5867-438C-A752-62A12282D760}">
      <dgm:prSet/>
      <dgm:spPr/>
      <dgm:t>
        <a:bodyPr/>
        <a:lstStyle/>
        <a:p>
          <a:endParaRPr lang="pt-BR"/>
        </a:p>
      </dgm:t>
    </dgm:pt>
    <dgm:pt modelId="{EC017AAC-24C7-49F9-94E7-A45B1597CFD0}" type="sibTrans" cxnId="{D296B573-5867-438C-A752-62A12282D760}">
      <dgm:prSet/>
      <dgm:spPr/>
      <dgm:t>
        <a:bodyPr/>
        <a:lstStyle/>
        <a:p>
          <a:endParaRPr lang="pt-BR"/>
        </a:p>
      </dgm:t>
    </dgm:pt>
    <dgm:pt modelId="{2DCC8DAC-9DC8-41C7-8084-DF2F26EDED0A}">
      <dgm:prSet phldrT="[Texto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pt-BR" b="1" dirty="0"/>
            <a:t>Pontos de Atenção à Saúde (PAS) </a:t>
          </a:r>
          <a:r>
            <a:rPr lang="pt-BR" dirty="0"/>
            <a:t>são as "filiais" ou unidades descentralizadas. </a:t>
          </a:r>
        </a:p>
      </dgm:t>
    </dgm:pt>
    <dgm:pt modelId="{03C30014-5E1C-484B-BCDA-B58EF85B6E95}" type="parTrans" cxnId="{B47136C3-A689-4509-AA48-011A5EB36C2B}">
      <dgm:prSet/>
      <dgm:spPr/>
      <dgm:t>
        <a:bodyPr/>
        <a:lstStyle/>
        <a:p>
          <a:endParaRPr lang="pt-BR"/>
        </a:p>
      </dgm:t>
    </dgm:pt>
    <dgm:pt modelId="{3461985E-857F-4FF1-A877-68621A3E647E}" type="sibTrans" cxnId="{B47136C3-A689-4509-AA48-011A5EB36C2B}">
      <dgm:prSet/>
      <dgm:spPr/>
      <dgm:t>
        <a:bodyPr/>
        <a:lstStyle/>
        <a:p>
          <a:endParaRPr lang="pt-BR"/>
        </a:p>
      </dgm:t>
    </dgm:pt>
    <dgm:pt modelId="{36833A28-9428-40B7-9277-B7E1E1F68787}">
      <dgm:prSet phldrT="[Texto]"/>
      <dgm:spPr/>
      <dgm:t>
        <a:bodyPr/>
        <a:lstStyle/>
        <a:p>
          <a:r>
            <a:rPr lang="pt-BR" b="1" dirty="0"/>
            <a:t>Acreditação da Rede Assistencial </a:t>
          </a:r>
        </a:p>
        <a:p>
          <a:r>
            <a:rPr lang="pt-BR" b="1" dirty="0"/>
            <a:t>+</a:t>
          </a:r>
        </a:p>
        <a:p>
          <a:r>
            <a:rPr lang="pt-BR" b="1" dirty="0"/>
            <a:t>Acreditação da Rede Corporativa</a:t>
          </a:r>
          <a:endParaRPr lang="pt-BR" dirty="0"/>
        </a:p>
      </dgm:t>
    </dgm:pt>
    <dgm:pt modelId="{0A0D69C4-CD1C-4168-9AF0-77ECBC9F470A}" type="parTrans" cxnId="{49DA13F5-820E-4FF1-AB87-16C55BAAF32E}">
      <dgm:prSet/>
      <dgm:spPr/>
      <dgm:t>
        <a:bodyPr/>
        <a:lstStyle/>
        <a:p>
          <a:endParaRPr lang="pt-BR"/>
        </a:p>
      </dgm:t>
    </dgm:pt>
    <dgm:pt modelId="{B87179E0-F492-49A9-B05A-3E957579C083}" type="sibTrans" cxnId="{49DA13F5-820E-4FF1-AB87-16C55BAAF32E}">
      <dgm:prSet/>
      <dgm:spPr/>
      <dgm:t>
        <a:bodyPr/>
        <a:lstStyle/>
        <a:p>
          <a:endParaRPr lang="pt-BR"/>
        </a:p>
      </dgm:t>
    </dgm:pt>
    <dgm:pt modelId="{56E06716-06B4-499B-A1AE-B1B91E2D657F}" type="pres">
      <dgm:prSet presAssocID="{FBF99E91-2F9A-4652-AB1A-689FD35F9A12}" presName="Name0" presStyleCnt="0">
        <dgm:presLayoutVars>
          <dgm:dir/>
          <dgm:resizeHandles val="exact"/>
        </dgm:presLayoutVars>
      </dgm:prSet>
      <dgm:spPr/>
    </dgm:pt>
    <dgm:pt modelId="{2AA64183-F829-4321-8B5B-F2C55CD770B1}" type="pres">
      <dgm:prSet presAssocID="{FBF99E91-2F9A-4652-AB1A-689FD35F9A12}" presName="vNodes" presStyleCnt="0"/>
      <dgm:spPr/>
    </dgm:pt>
    <dgm:pt modelId="{F5A0743C-654F-48EC-82AA-09B074FFF999}" type="pres">
      <dgm:prSet presAssocID="{3245F410-6114-41A1-8A37-941158F64E7D}" presName="node" presStyleLbl="node1" presStyleIdx="0" presStyleCnt="3">
        <dgm:presLayoutVars>
          <dgm:bulletEnabled val="1"/>
        </dgm:presLayoutVars>
      </dgm:prSet>
      <dgm:spPr/>
    </dgm:pt>
    <dgm:pt modelId="{9215BFE7-1F44-4138-84BE-00B9809A6EE1}" type="pres">
      <dgm:prSet presAssocID="{EC017AAC-24C7-49F9-94E7-A45B1597CFD0}" presName="spacerT" presStyleCnt="0"/>
      <dgm:spPr/>
    </dgm:pt>
    <dgm:pt modelId="{9076530F-E18A-4BD9-839C-B58B02A69387}" type="pres">
      <dgm:prSet presAssocID="{EC017AAC-24C7-49F9-94E7-A45B1597CFD0}" presName="sibTrans" presStyleLbl="sibTrans2D1" presStyleIdx="0" presStyleCnt="2"/>
      <dgm:spPr/>
    </dgm:pt>
    <dgm:pt modelId="{9D30CBE4-C877-4030-B09C-74A01DA8EFB6}" type="pres">
      <dgm:prSet presAssocID="{EC017AAC-24C7-49F9-94E7-A45B1597CFD0}" presName="spacerB" presStyleCnt="0"/>
      <dgm:spPr/>
    </dgm:pt>
    <dgm:pt modelId="{FCC99275-7055-4C49-831C-72740630C9A3}" type="pres">
      <dgm:prSet presAssocID="{2DCC8DAC-9DC8-41C7-8084-DF2F26EDED0A}" presName="node" presStyleLbl="node1" presStyleIdx="1" presStyleCnt="3">
        <dgm:presLayoutVars>
          <dgm:bulletEnabled val="1"/>
        </dgm:presLayoutVars>
      </dgm:prSet>
      <dgm:spPr/>
    </dgm:pt>
    <dgm:pt modelId="{71A26E0C-736B-48CC-83EC-DA8A446B0648}" type="pres">
      <dgm:prSet presAssocID="{FBF99E91-2F9A-4652-AB1A-689FD35F9A12}" presName="sibTransLast" presStyleLbl="sibTrans2D1" presStyleIdx="1" presStyleCnt="2"/>
      <dgm:spPr/>
    </dgm:pt>
    <dgm:pt modelId="{6F2E21E2-9436-4387-8904-30C050FB7635}" type="pres">
      <dgm:prSet presAssocID="{FBF99E91-2F9A-4652-AB1A-689FD35F9A12}" presName="connectorText" presStyleLbl="sibTrans2D1" presStyleIdx="1" presStyleCnt="2"/>
      <dgm:spPr/>
    </dgm:pt>
    <dgm:pt modelId="{DFA182A2-CCA1-4D96-8DFC-BDB9C11A9A02}" type="pres">
      <dgm:prSet presAssocID="{FBF99E91-2F9A-4652-AB1A-689FD35F9A1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5C58561E-BC1D-4AF8-98C5-3D36D1B51CF1}" type="presOf" srcId="{36833A28-9428-40B7-9277-B7E1E1F68787}" destId="{DFA182A2-CCA1-4D96-8DFC-BDB9C11A9A02}" srcOrd="0" destOrd="0" presId="urn:microsoft.com/office/officeart/2005/8/layout/equation2"/>
    <dgm:cxn modelId="{76193062-7594-49CA-8879-9C4137858D22}" type="presOf" srcId="{EC017AAC-24C7-49F9-94E7-A45B1597CFD0}" destId="{9076530F-E18A-4BD9-839C-B58B02A69387}" srcOrd="0" destOrd="0" presId="urn:microsoft.com/office/officeart/2005/8/layout/equation2"/>
    <dgm:cxn modelId="{CAD04568-98DB-46B8-A2D7-85CA8B311D08}" type="presOf" srcId="{3461985E-857F-4FF1-A877-68621A3E647E}" destId="{71A26E0C-736B-48CC-83EC-DA8A446B0648}" srcOrd="0" destOrd="0" presId="urn:microsoft.com/office/officeart/2005/8/layout/equation2"/>
    <dgm:cxn modelId="{D296B573-5867-438C-A752-62A12282D760}" srcId="{FBF99E91-2F9A-4652-AB1A-689FD35F9A12}" destId="{3245F410-6114-41A1-8A37-941158F64E7D}" srcOrd="0" destOrd="0" parTransId="{B26651DB-7AC8-4212-9761-CF1978957AC3}" sibTransId="{EC017AAC-24C7-49F9-94E7-A45B1597CFD0}"/>
    <dgm:cxn modelId="{F8B8C95A-3FFD-4B20-9D4F-1C3ACE53AB14}" type="presOf" srcId="{3461985E-857F-4FF1-A877-68621A3E647E}" destId="{6F2E21E2-9436-4387-8904-30C050FB7635}" srcOrd="1" destOrd="0" presId="urn:microsoft.com/office/officeart/2005/8/layout/equation2"/>
    <dgm:cxn modelId="{92FBCB8D-F26C-404B-926B-48AEDC1258D8}" type="presOf" srcId="{FBF99E91-2F9A-4652-AB1A-689FD35F9A12}" destId="{56E06716-06B4-499B-A1AE-B1B91E2D657F}" srcOrd="0" destOrd="0" presId="urn:microsoft.com/office/officeart/2005/8/layout/equation2"/>
    <dgm:cxn modelId="{B7805B8F-AA0F-4BBD-966A-873371DBBD65}" type="presOf" srcId="{3245F410-6114-41A1-8A37-941158F64E7D}" destId="{F5A0743C-654F-48EC-82AA-09B074FFF999}" srcOrd="0" destOrd="0" presId="urn:microsoft.com/office/officeart/2005/8/layout/equation2"/>
    <dgm:cxn modelId="{C30DE8A3-33D4-4D55-AC70-E4C91460148F}" type="presOf" srcId="{2DCC8DAC-9DC8-41C7-8084-DF2F26EDED0A}" destId="{FCC99275-7055-4C49-831C-72740630C9A3}" srcOrd="0" destOrd="0" presId="urn:microsoft.com/office/officeart/2005/8/layout/equation2"/>
    <dgm:cxn modelId="{B47136C3-A689-4509-AA48-011A5EB36C2B}" srcId="{FBF99E91-2F9A-4652-AB1A-689FD35F9A12}" destId="{2DCC8DAC-9DC8-41C7-8084-DF2F26EDED0A}" srcOrd="1" destOrd="0" parTransId="{03C30014-5E1C-484B-BCDA-B58EF85B6E95}" sibTransId="{3461985E-857F-4FF1-A877-68621A3E647E}"/>
    <dgm:cxn modelId="{49DA13F5-820E-4FF1-AB87-16C55BAAF32E}" srcId="{FBF99E91-2F9A-4652-AB1A-689FD35F9A12}" destId="{36833A28-9428-40B7-9277-B7E1E1F68787}" srcOrd="2" destOrd="0" parTransId="{0A0D69C4-CD1C-4168-9AF0-77ECBC9F470A}" sibTransId="{B87179E0-F492-49A9-B05A-3E957579C083}"/>
    <dgm:cxn modelId="{59465856-517F-40B4-8640-4FD13CFD9127}" type="presParOf" srcId="{56E06716-06B4-499B-A1AE-B1B91E2D657F}" destId="{2AA64183-F829-4321-8B5B-F2C55CD770B1}" srcOrd="0" destOrd="0" presId="urn:microsoft.com/office/officeart/2005/8/layout/equation2"/>
    <dgm:cxn modelId="{467118AB-4BAE-4D6E-A80C-1BCAD3A273D4}" type="presParOf" srcId="{2AA64183-F829-4321-8B5B-F2C55CD770B1}" destId="{F5A0743C-654F-48EC-82AA-09B074FFF999}" srcOrd="0" destOrd="0" presId="urn:microsoft.com/office/officeart/2005/8/layout/equation2"/>
    <dgm:cxn modelId="{515A23FA-6E2F-455F-98E2-DB8B43F4587C}" type="presParOf" srcId="{2AA64183-F829-4321-8B5B-F2C55CD770B1}" destId="{9215BFE7-1F44-4138-84BE-00B9809A6EE1}" srcOrd="1" destOrd="0" presId="urn:microsoft.com/office/officeart/2005/8/layout/equation2"/>
    <dgm:cxn modelId="{3D849E3E-77B9-4D8B-AD82-CC1CB50C1B4C}" type="presParOf" srcId="{2AA64183-F829-4321-8B5B-F2C55CD770B1}" destId="{9076530F-E18A-4BD9-839C-B58B02A69387}" srcOrd="2" destOrd="0" presId="urn:microsoft.com/office/officeart/2005/8/layout/equation2"/>
    <dgm:cxn modelId="{FB0F0AFF-474F-4096-A389-629BF75A2C80}" type="presParOf" srcId="{2AA64183-F829-4321-8B5B-F2C55CD770B1}" destId="{9D30CBE4-C877-4030-B09C-74A01DA8EFB6}" srcOrd="3" destOrd="0" presId="urn:microsoft.com/office/officeart/2005/8/layout/equation2"/>
    <dgm:cxn modelId="{05F8D963-7DAF-4B6B-82C0-53E3CAFD4229}" type="presParOf" srcId="{2AA64183-F829-4321-8B5B-F2C55CD770B1}" destId="{FCC99275-7055-4C49-831C-72740630C9A3}" srcOrd="4" destOrd="0" presId="urn:microsoft.com/office/officeart/2005/8/layout/equation2"/>
    <dgm:cxn modelId="{994A387E-46D8-494E-B3BC-95B619196810}" type="presParOf" srcId="{56E06716-06B4-499B-A1AE-B1B91E2D657F}" destId="{71A26E0C-736B-48CC-83EC-DA8A446B0648}" srcOrd="1" destOrd="0" presId="urn:microsoft.com/office/officeart/2005/8/layout/equation2"/>
    <dgm:cxn modelId="{018A1FD9-1383-4321-A746-494F2C691D34}" type="presParOf" srcId="{71A26E0C-736B-48CC-83EC-DA8A446B0648}" destId="{6F2E21E2-9436-4387-8904-30C050FB7635}" srcOrd="0" destOrd="0" presId="urn:microsoft.com/office/officeart/2005/8/layout/equation2"/>
    <dgm:cxn modelId="{F3746E31-90D1-4B7C-BD22-1992C98494E4}" type="presParOf" srcId="{56E06716-06B4-499B-A1AE-B1B91E2D657F}" destId="{DFA182A2-CCA1-4D96-8DFC-BDB9C11A9A0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463A4-7BFF-4CEC-892A-DD2F8921A1F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222A131-AA0C-4099-A4D8-92689127166B}">
      <dgm:prSet phldrT="[Texto]"/>
      <dgm:spPr/>
      <dgm:t>
        <a:bodyPr/>
        <a:lstStyle/>
        <a:p>
          <a:r>
            <a:rPr lang="pt-BR" dirty="0">
              <a:latin typeface="Raleway" pitchFamily="2" charset="0"/>
            </a:rPr>
            <a:t>Acreditação da Rede Assistencial</a:t>
          </a:r>
        </a:p>
      </dgm:t>
    </dgm:pt>
    <dgm:pt modelId="{E51D5C7D-43CA-4641-8305-F7A80B7C800B}" type="parTrans" cxnId="{C60F86D7-BF0A-4080-9B24-6C11E10DB2F7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5B8D5AC7-3744-4E0B-9678-C38EBA6532F8}" type="sibTrans" cxnId="{C60F86D7-BF0A-4080-9B24-6C11E10DB2F7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14883F77-2141-4B5B-98B3-52D882EA6B5C}">
      <dgm:prSet phldrT="[Texto]"/>
      <dgm:spPr/>
      <dgm:t>
        <a:bodyPr/>
        <a:lstStyle/>
        <a:p>
          <a:r>
            <a:rPr lang="pt-BR" b="0" dirty="0">
              <a:latin typeface="Raleway" pitchFamily="2" charset="0"/>
            </a:rPr>
            <a:t>Critérios gerais estabelecidos na </a:t>
          </a:r>
          <a:r>
            <a:rPr lang="pt-BR" b="0" dirty="0" err="1">
              <a:latin typeface="Raleway" pitchFamily="2" charset="0"/>
            </a:rPr>
            <a:t>NA</a:t>
          </a:r>
          <a:r>
            <a:rPr lang="pt-BR" b="0" dirty="0">
              <a:latin typeface="Raleway" pitchFamily="2" charset="0"/>
            </a:rPr>
            <a:t> 002</a:t>
          </a:r>
        </a:p>
      </dgm:t>
    </dgm:pt>
    <dgm:pt modelId="{543C9C2F-79C5-4BE3-9C04-BF11307310AD}" type="parTrans" cxnId="{48B3A2B6-CC3A-41CE-8772-130110BEB8F5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171F998C-9F14-44FC-A046-E22C39C05306}" type="sibTrans" cxnId="{48B3A2B6-CC3A-41CE-8772-130110BEB8F5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CBDA506F-0E8F-4132-933A-E7F8AF55ECCE}">
      <dgm:prSet phldrT="[Texto]"/>
      <dgm:spPr/>
      <dgm:t>
        <a:bodyPr/>
        <a:lstStyle/>
        <a:p>
          <a:r>
            <a:rPr lang="pt-BR" dirty="0">
              <a:latin typeface="Raleway" pitchFamily="2" charset="0"/>
            </a:rPr>
            <a:t>Acreditação da Rede Corporativa</a:t>
          </a:r>
        </a:p>
      </dgm:t>
    </dgm:pt>
    <dgm:pt modelId="{1C35F9DB-C408-419D-9F51-A706DAB23EEF}" type="parTrans" cxnId="{2942F993-582B-4770-B9A2-EA04AA4CD624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7BBEA496-8D97-4DC0-BFD9-D9A68A736D07}" type="sibTrans" cxnId="{2942F993-582B-4770-B9A2-EA04AA4CD624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EDF2374E-EFD6-4A98-91B1-9E3F8FB5FD6B}">
      <dgm:prSet phldrT="[Texto]"/>
      <dgm:spPr/>
      <dgm:t>
        <a:bodyPr/>
        <a:lstStyle/>
        <a:p>
          <a:r>
            <a:rPr lang="pt-BR" b="0" dirty="0">
              <a:latin typeface="Raleway" pitchFamily="2" charset="0"/>
            </a:rPr>
            <a:t>Critérios gerais estabelecidos na </a:t>
          </a:r>
          <a:r>
            <a:rPr lang="pt-BR" b="0" dirty="0" err="1">
              <a:latin typeface="Raleway" pitchFamily="2" charset="0"/>
            </a:rPr>
            <a:t>NA</a:t>
          </a:r>
          <a:r>
            <a:rPr lang="pt-BR" b="0" dirty="0">
              <a:latin typeface="Raleway" pitchFamily="2" charset="0"/>
            </a:rPr>
            <a:t> 002</a:t>
          </a:r>
        </a:p>
      </dgm:t>
    </dgm:pt>
    <dgm:pt modelId="{1565A9ED-90E3-4E92-AF79-44978615519D}" type="parTrans" cxnId="{689305CD-21A6-48FB-9EB1-EB122811D19A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D21B3A32-153E-4CD9-8DEF-E3CD04692265}" type="sibTrans" cxnId="{689305CD-21A6-48FB-9EB1-EB122811D19A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D2A9FE93-E2CC-41A1-B8B9-02EF8AA15E3F}">
      <dgm:prSet phldrT="[Texto]"/>
      <dgm:spPr/>
      <dgm:t>
        <a:bodyPr/>
        <a:lstStyle/>
        <a:p>
          <a:r>
            <a:rPr lang="pt-BR" b="1" dirty="0">
              <a:latin typeface="Raleway" pitchFamily="2" charset="0"/>
            </a:rPr>
            <a:t>Regulação implementada </a:t>
          </a:r>
        </a:p>
      </dgm:t>
    </dgm:pt>
    <dgm:pt modelId="{6D2A73AE-E2CF-42F7-9897-B84BD1CD9C6A}" type="parTrans" cxnId="{AB39B227-12E0-4EF4-A0F6-544965E726B9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B3C10082-81A0-4CE4-BFA6-30D06E42591C}" type="sibTrans" cxnId="{AB39B227-12E0-4EF4-A0F6-544965E726B9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909222AE-1F9B-46AF-952E-44A30F10D59C}">
      <dgm:prSet phldrT="[Texto]"/>
      <dgm:spPr/>
      <dgm:t>
        <a:bodyPr/>
        <a:lstStyle/>
        <a:p>
          <a:r>
            <a:rPr lang="pt-BR" b="0" dirty="0">
              <a:latin typeface="Raleway" pitchFamily="2" charset="0"/>
            </a:rPr>
            <a:t>Todas as unidades devem ter um vínculo legal ou contratual, comprovado mediante documento idôneo, e possuir uma estrutura corporativa única, sujeita a sistema de gestão comum.</a:t>
          </a:r>
        </a:p>
      </dgm:t>
    </dgm:pt>
    <dgm:pt modelId="{2EA54840-3003-47A8-BE46-AC75D4A1187E}" type="parTrans" cxnId="{94802A13-DBC1-4580-A217-5C4F9EF09ACC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E398F991-7B66-4728-B631-0EAC7719AD29}" type="sibTrans" cxnId="{94802A13-DBC1-4580-A217-5C4F9EF09ACC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1C29CE70-C7E8-4148-86AC-3984BA5C00BE}">
      <dgm:prSet phldrT="[Texto]"/>
      <dgm:spPr/>
      <dgm:t>
        <a:bodyPr/>
        <a:lstStyle/>
        <a:p>
          <a:r>
            <a:rPr lang="pt-BR" b="0" dirty="0">
              <a:latin typeface="Raleway" pitchFamily="2" charset="0"/>
            </a:rPr>
            <a:t>Um Centro Coordenador da Rede (CCR) (escritório central ou sede) responsável pelo planejamento, controle e gestão.</a:t>
          </a:r>
        </a:p>
      </dgm:t>
    </dgm:pt>
    <dgm:pt modelId="{8F51289F-4C96-4F4C-8E8B-09A521DD12E4}" type="parTrans" cxnId="{1A009DF1-AF5C-4453-84C6-259729102E23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98B67D19-6B36-47E9-9B72-C3DEBDA64DC9}" type="sibTrans" cxnId="{1A009DF1-AF5C-4453-84C6-259729102E23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AB6D1BC1-9D51-4D15-B7ED-B05752FCDA76}">
      <dgm:prSet/>
      <dgm:spPr/>
      <dgm:t>
        <a:bodyPr/>
        <a:lstStyle/>
        <a:p>
          <a:r>
            <a:rPr lang="pt-BR" b="0" dirty="0">
              <a:latin typeface="Raleway" pitchFamily="2" charset="0"/>
            </a:rPr>
            <a:t>Um Centro Coordenador da Rede (CCR) (escritório central ou sede) responsável pelo planejamento, controle e gestão.</a:t>
          </a:r>
        </a:p>
      </dgm:t>
    </dgm:pt>
    <dgm:pt modelId="{8383D08D-752A-4FD9-BF9A-5ED96A30EF58}" type="parTrans" cxnId="{43298D00-3CC2-4A1C-8E48-9294A27158F2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56F79793-4EFA-481C-AAC5-0E2CA14C1C4A}" type="sibTrans" cxnId="{43298D00-3CC2-4A1C-8E48-9294A27158F2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CB80A747-84FB-49E0-A35F-71E3AE0B4009}">
      <dgm:prSet/>
      <dgm:spPr/>
      <dgm:t>
        <a:bodyPr/>
        <a:lstStyle/>
        <a:p>
          <a:r>
            <a:rPr lang="pt-BR" b="0" dirty="0">
              <a:latin typeface="Raleway" pitchFamily="2" charset="0"/>
            </a:rPr>
            <a:t>Todas as unidades devem ter um vínculo legal ou contratual, comprovado mediante documento idôneo, e possuir uma estrutura corporativa única, sujeita a sistema de gestão comum.</a:t>
          </a:r>
        </a:p>
      </dgm:t>
    </dgm:pt>
    <dgm:pt modelId="{FC116B1E-BCA5-4A93-8D3A-5C0CB3062DDD}" type="parTrans" cxnId="{07D07F4C-0494-44D5-B3A7-75981EE92A38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5719BA71-F501-47C3-9AC1-AB2A52477170}" type="sibTrans" cxnId="{07D07F4C-0494-44D5-B3A7-75981EE92A38}">
      <dgm:prSet/>
      <dgm:spPr/>
      <dgm:t>
        <a:bodyPr/>
        <a:lstStyle/>
        <a:p>
          <a:endParaRPr lang="pt-BR">
            <a:latin typeface="Raleway" pitchFamily="2" charset="0"/>
          </a:endParaRPr>
        </a:p>
      </dgm:t>
    </dgm:pt>
    <dgm:pt modelId="{6993C4B5-8557-46F8-984C-4A649621985E}">
      <dgm:prSet/>
      <dgm:spPr/>
      <dgm:t>
        <a:bodyPr/>
        <a:lstStyle/>
        <a:p>
          <a:r>
            <a:rPr lang="pt-BR" b="0" dirty="0">
              <a:latin typeface="Raleway" pitchFamily="2" charset="0"/>
            </a:rPr>
            <a:t>Os </a:t>
          </a:r>
          <a:r>
            <a:rPr lang="pt-BR" b="0" dirty="0">
              <a:effectLst/>
              <a:latin typeface="Raleway" pitchFamily="2" charset="0"/>
              <a:ea typeface="Aptos" panose="020B0004020202020204" pitchFamily="34" charset="0"/>
              <a:cs typeface="Times New Roman" panose="02020603050405020304" pitchFamily="18" charset="0"/>
            </a:rPr>
            <a:t>Pontos de Atenção à Saúde (PAS) </a:t>
          </a:r>
          <a:r>
            <a:rPr lang="pt-BR" b="0" dirty="0">
              <a:latin typeface="Raleway" pitchFamily="2" charset="0"/>
            </a:rPr>
            <a:t>obrigatoriamente são prestadoras dos serviços de saúde.</a:t>
          </a:r>
        </a:p>
      </dgm:t>
    </dgm:pt>
    <dgm:pt modelId="{B86553C3-504E-4B08-BF38-6C6E9EFC5E0C}" type="parTrans" cxnId="{95EE80FC-B326-4912-B5DA-AF91BFE652FC}">
      <dgm:prSet/>
      <dgm:spPr/>
      <dgm:t>
        <a:bodyPr/>
        <a:lstStyle/>
        <a:p>
          <a:endParaRPr lang="pt-BR"/>
        </a:p>
      </dgm:t>
    </dgm:pt>
    <dgm:pt modelId="{CC1E3AD0-AF61-4E4C-BCD0-1ED9666B9AFF}" type="sibTrans" cxnId="{95EE80FC-B326-4912-B5DA-AF91BFE652FC}">
      <dgm:prSet/>
      <dgm:spPr/>
      <dgm:t>
        <a:bodyPr/>
        <a:lstStyle/>
        <a:p>
          <a:endParaRPr lang="pt-BR"/>
        </a:p>
      </dgm:t>
    </dgm:pt>
    <dgm:pt modelId="{8E6AEF13-1DB4-4614-8A61-CDD0C497CF96}">
      <dgm:prSet/>
      <dgm:spPr/>
      <dgm:t>
        <a:bodyPr/>
        <a:lstStyle/>
        <a:p>
          <a:r>
            <a:rPr lang="pt-BR" b="0" dirty="0">
              <a:latin typeface="Raleway" pitchFamily="2" charset="0"/>
            </a:rPr>
            <a:t>Exclui-se deste modelo as Operadoras</a:t>
          </a:r>
        </a:p>
      </dgm:t>
    </dgm:pt>
    <dgm:pt modelId="{7B0F03CD-199A-45DC-9910-D0FDBEDFA419}" type="parTrans" cxnId="{757EFF88-6318-4825-862A-C23A88F284A4}">
      <dgm:prSet/>
      <dgm:spPr/>
      <dgm:t>
        <a:bodyPr/>
        <a:lstStyle/>
        <a:p>
          <a:endParaRPr lang="pt-BR"/>
        </a:p>
      </dgm:t>
    </dgm:pt>
    <dgm:pt modelId="{5D788BFD-87A7-4ACB-9FB6-5615CE478CDB}" type="sibTrans" cxnId="{757EFF88-6318-4825-862A-C23A88F284A4}">
      <dgm:prSet/>
      <dgm:spPr/>
      <dgm:t>
        <a:bodyPr/>
        <a:lstStyle/>
        <a:p>
          <a:endParaRPr lang="pt-BR"/>
        </a:p>
      </dgm:t>
    </dgm:pt>
    <dgm:pt modelId="{1332D6C8-5116-4D94-83DF-D5615A2CAB98}">
      <dgm:prSet phldrT="[Texto]"/>
      <dgm:spPr/>
      <dgm:t>
        <a:bodyPr/>
        <a:lstStyle/>
        <a:p>
          <a:r>
            <a:rPr lang="pt-BR" b="1" dirty="0">
              <a:latin typeface="Raleway" pitchFamily="2" charset="0"/>
            </a:rPr>
            <a:t>Gestão Centralizada do Paciente</a:t>
          </a:r>
        </a:p>
      </dgm:t>
    </dgm:pt>
    <dgm:pt modelId="{F3751CD4-DEC2-46EB-9EA8-37E212C9C487}" type="parTrans" cxnId="{73D113A4-CDB7-4A5D-9A58-03FAE097DE4E}">
      <dgm:prSet/>
      <dgm:spPr/>
      <dgm:t>
        <a:bodyPr/>
        <a:lstStyle/>
        <a:p>
          <a:endParaRPr lang="pt-BR"/>
        </a:p>
      </dgm:t>
    </dgm:pt>
    <dgm:pt modelId="{CFFE8969-E4FF-49CD-862E-0C72E6532628}" type="sibTrans" cxnId="{73D113A4-CDB7-4A5D-9A58-03FAE097DE4E}">
      <dgm:prSet/>
      <dgm:spPr/>
      <dgm:t>
        <a:bodyPr/>
        <a:lstStyle/>
        <a:p>
          <a:endParaRPr lang="pt-BR"/>
        </a:p>
      </dgm:t>
    </dgm:pt>
    <dgm:pt modelId="{EB621A1F-0FB9-4B48-B80E-B26869236E8D}" type="pres">
      <dgm:prSet presAssocID="{E43463A4-7BFF-4CEC-892A-DD2F8921A1F7}" presName="Name0" presStyleCnt="0">
        <dgm:presLayoutVars>
          <dgm:dir/>
          <dgm:animLvl val="lvl"/>
          <dgm:resizeHandles val="exact"/>
        </dgm:presLayoutVars>
      </dgm:prSet>
      <dgm:spPr/>
    </dgm:pt>
    <dgm:pt modelId="{59E17289-6DD7-45D6-ACB1-2D8A600761A1}" type="pres">
      <dgm:prSet presAssocID="{7222A131-AA0C-4099-A4D8-92689127166B}" presName="composite" presStyleCnt="0"/>
      <dgm:spPr/>
    </dgm:pt>
    <dgm:pt modelId="{F10C6022-34BD-4E98-B91A-D5AA9C22EA70}" type="pres">
      <dgm:prSet presAssocID="{7222A131-AA0C-4099-A4D8-9268912716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3EDE45C-941B-40CF-873A-C8F93F9FB13E}" type="pres">
      <dgm:prSet presAssocID="{7222A131-AA0C-4099-A4D8-92689127166B}" presName="desTx" presStyleLbl="alignAccFollowNode1" presStyleIdx="0" presStyleCnt="2">
        <dgm:presLayoutVars>
          <dgm:bulletEnabled val="1"/>
        </dgm:presLayoutVars>
      </dgm:prSet>
      <dgm:spPr/>
    </dgm:pt>
    <dgm:pt modelId="{6A3ED17B-CFD4-4B32-8101-69C65F97EE51}" type="pres">
      <dgm:prSet presAssocID="{5B8D5AC7-3744-4E0B-9678-C38EBA6532F8}" presName="space" presStyleCnt="0"/>
      <dgm:spPr/>
    </dgm:pt>
    <dgm:pt modelId="{0D50389C-2681-49EB-BE5B-8D521C18D6E6}" type="pres">
      <dgm:prSet presAssocID="{CBDA506F-0E8F-4132-933A-E7F8AF55ECCE}" presName="composite" presStyleCnt="0"/>
      <dgm:spPr/>
    </dgm:pt>
    <dgm:pt modelId="{38C51EC0-8CBE-4D5D-BFD0-18C26B9CF075}" type="pres">
      <dgm:prSet presAssocID="{CBDA506F-0E8F-4132-933A-E7F8AF55EC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A99F85B-2180-4FDE-97CF-6AE41A656056}" type="pres">
      <dgm:prSet presAssocID="{CBDA506F-0E8F-4132-933A-E7F8AF55EC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3298D00-3CC2-4A1C-8E48-9294A27158F2}" srcId="{CBDA506F-0E8F-4132-933A-E7F8AF55ECCE}" destId="{AB6D1BC1-9D51-4D15-B7ED-B05752FCDA76}" srcOrd="1" destOrd="0" parTransId="{8383D08D-752A-4FD9-BF9A-5ED96A30EF58}" sibTransId="{56F79793-4EFA-481C-AAC5-0E2CA14C1C4A}"/>
    <dgm:cxn modelId="{94802A13-DBC1-4580-A217-5C4F9EF09ACC}" srcId="{7222A131-AA0C-4099-A4D8-92689127166B}" destId="{909222AE-1F9B-46AF-952E-44A30F10D59C}" srcOrd="4" destOrd="0" parTransId="{2EA54840-3003-47A8-BE46-AC75D4A1187E}" sibTransId="{E398F991-7B66-4728-B631-0EAC7719AD29}"/>
    <dgm:cxn modelId="{AB39B227-12E0-4EF4-A0F6-544965E726B9}" srcId="{7222A131-AA0C-4099-A4D8-92689127166B}" destId="{D2A9FE93-E2CC-41A1-B8B9-02EF8AA15E3F}" srcOrd="1" destOrd="0" parTransId="{6D2A73AE-E2CF-42F7-9897-B84BD1CD9C6A}" sibTransId="{B3C10082-81A0-4CE4-BFA6-30D06E42591C}"/>
    <dgm:cxn modelId="{887E8728-F423-4F00-AC4D-60917C4FC03F}" type="presOf" srcId="{1332D6C8-5116-4D94-83DF-D5615A2CAB98}" destId="{A3EDE45C-941B-40CF-873A-C8F93F9FB13E}" srcOrd="0" destOrd="2" presId="urn:microsoft.com/office/officeart/2005/8/layout/hList1"/>
    <dgm:cxn modelId="{F8886043-BEB1-41AF-A645-165FC95A8A0A}" type="presOf" srcId="{6993C4B5-8557-46F8-984C-4A649621985E}" destId="{CA99F85B-2180-4FDE-97CF-6AE41A656056}" srcOrd="0" destOrd="3" presId="urn:microsoft.com/office/officeart/2005/8/layout/hList1"/>
    <dgm:cxn modelId="{A1DDD868-D741-4027-8E58-350546A03012}" type="presOf" srcId="{909222AE-1F9B-46AF-952E-44A30F10D59C}" destId="{A3EDE45C-941B-40CF-873A-C8F93F9FB13E}" srcOrd="0" destOrd="4" presId="urn:microsoft.com/office/officeart/2005/8/layout/hList1"/>
    <dgm:cxn modelId="{07D07F4C-0494-44D5-B3A7-75981EE92A38}" srcId="{CBDA506F-0E8F-4132-933A-E7F8AF55ECCE}" destId="{CB80A747-84FB-49E0-A35F-71E3AE0B4009}" srcOrd="2" destOrd="0" parTransId="{FC116B1E-BCA5-4A93-8D3A-5C0CB3062DDD}" sibTransId="{5719BA71-F501-47C3-9AC1-AB2A52477170}"/>
    <dgm:cxn modelId="{D36AF156-D646-46BF-9D41-2C051FA372FD}" type="presOf" srcId="{CB80A747-84FB-49E0-A35F-71E3AE0B4009}" destId="{CA99F85B-2180-4FDE-97CF-6AE41A656056}" srcOrd="0" destOrd="2" presId="urn:microsoft.com/office/officeart/2005/8/layout/hList1"/>
    <dgm:cxn modelId="{757EFF88-6318-4825-862A-C23A88F284A4}" srcId="{CBDA506F-0E8F-4132-933A-E7F8AF55ECCE}" destId="{8E6AEF13-1DB4-4614-8A61-CDD0C497CF96}" srcOrd="4" destOrd="0" parTransId="{7B0F03CD-199A-45DC-9910-D0FDBEDFA419}" sibTransId="{5D788BFD-87A7-4ACB-9FB6-5615CE478CDB}"/>
    <dgm:cxn modelId="{2942F993-582B-4770-B9A2-EA04AA4CD624}" srcId="{E43463A4-7BFF-4CEC-892A-DD2F8921A1F7}" destId="{CBDA506F-0E8F-4132-933A-E7F8AF55ECCE}" srcOrd="1" destOrd="0" parTransId="{1C35F9DB-C408-419D-9F51-A706DAB23EEF}" sibTransId="{7BBEA496-8D97-4DC0-BFD9-D9A68A736D07}"/>
    <dgm:cxn modelId="{73D113A4-CDB7-4A5D-9A58-03FAE097DE4E}" srcId="{7222A131-AA0C-4099-A4D8-92689127166B}" destId="{1332D6C8-5116-4D94-83DF-D5615A2CAB98}" srcOrd="2" destOrd="0" parTransId="{F3751CD4-DEC2-46EB-9EA8-37E212C9C487}" sibTransId="{CFFE8969-E4FF-49CD-862E-0C72E6532628}"/>
    <dgm:cxn modelId="{57353CAF-1EE8-496E-9C7D-4B8405E5114F}" type="presOf" srcId="{7222A131-AA0C-4099-A4D8-92689127166B}" destId="{F10C6022-34BD-4E98-B91A-D5AA9C22EA70}" srcOrd="0" destOrd="0" presId="urn:microsoft.com/office/officeart/2005/8/layout/hList1"/>
    <dgm:cxn modelId="{48B3A2B6-CC3A-41CE-8772-130110BEB8F5}" srcId="{7222A131-AA0C-4099-A4D8-92689127166B}" destId="{14883F77-2141-4B5B-98B3-52D882EA6B5C}" srcOrd="0" destOrd="0" parTransId="{543C9C2F-79C5-4BE3-9C04-BF11307310AD}" sibTransId="{171F998C-9F14-44FC-A046-E22C39C05306}"/>
    <dgm:cxn modelId="{0ACB31BD-C1F0-44DA-BCCD-32256D8E0C29}" type="presOf" srcId="{1C29CE70-C7E8-4148-86AC-3984BA5C00BE}" destId="{A3EDE45C-941B-40CF-873A-C8F93F9FB13E}" srcOrd="0" destOrd="3" presId="urn:microsoft.com/office/officeart/2005/8/layout/hList1"/>
    <dgm:cxn modelId="{B1830CBE-D142-4F2D-9194-9516DF11D3C9}" type="presOf" srcId="{14883F77-2141-4B5B-98B3-52D882EA6B5C}" destId="{A3EDE45C-941B-40CF-873A-C8F93F9FB13E}" srcOrd="0" destOrd="0" presId="urn:microsoft.com/office/officeart/2005/8/layout/hList1"/>
    <dgm:cxn modelId="{689305CD-21A6-48FB-9EB1-EB122811D19A}" srcId="{CBDA506F-0E8F-4132-933A-E7F8AF55ECCE}" destId="{EDF2374E-EFD6-4A98-91B1-9E3F8FB5FD6B}" srcOrd="0" destOrd="0" parTransId="{1565A9ED-90E3-4E92-AF79-44978615519D}" sibTransId="{D21B3A32-153E-4CD9-8DEF-E3CD04692265}"/>
    <dgm:cxn modelId="{4C8A50CE-089D-4758-B176-B6BE3F5DA0A3}" type="presOf" srcId="{AB6D1BC1-9D51-4D15-B7ED-B05752FCDA76}" destId="{CA99F85B-2180-4FDE-97CF-6AE41A656056}" srcOrd="0" destOrd="1" presId="urn:microsoft.com/office/officeart/2005/8/layout/hList1"/>
    <dgm:cxn modelId="{4C6B02D3-E325-4718-BF36-93637A7D07C3}" type="presOf" srcId="{E43463A4-7BFF-4CEC-892A-DD2F8921A1F7}" destId="{EB621A1F-0FB9-4B48-B80E-B26869236E8D}" srcOrd="0" destOrd="0" presId="urn:microsoft.com/office/officeart/2005/8/layout/hList1"/>
    <dgm:cxn modelId="{C60F86D7-BF0A-4080-9B24-6C11E10DB2F7}" srcId="{E43463A4-7BFF-4CEC-892A-DD2F8921A1F7}" destId="{7222A131-AA0C-4099-A4D8-92689127166B}" srcOrd="0" destOrd="0" parTransId="{E51D5C7D-43CA-4641-8305-F7A80B7C800B}" sibTransId="{5B8D5AC7-3744-4E0B-9678-C38EBA6532F8}"/>
    <dgm:cxn modelId="{413E81E5-D7C2-4EA5-9378-BE82B3808722}" type="presOf" srcId="{EDF2374E-EFD6-4A98-91B1-9E3F8FB5FD6B}" destId="{CA99F85B-2180-4FDE-97CF-6AE41A656056}" srcOrd="0" destOrd="0" presId="urn:microsoft.com/office/officeart/2005/8/layout/hList1"/>
    <dgm:cxn modelId="{46FA23E7-3C9D-41DC-9863-E0EC85B22DCC}" type="presOf" srcId="{8E6AEF13-1DB4-4614-8A61-CDD0C497CF96}" destId="{CA99F85B-2180-4FDE-97CF-6AE41A656056}" srcOrd="0" destOrd="4" presId="urn:microsoft.com/office/officeart/2005/8/layout/hList1"/>
    <dgm:cxn modelId="{8FFCF2EE-F037-4982-80E3-45C8865F6798}" type="presOf" srcId="{D2A9FE93-E2CC-41A1-B8B9-02EF8AA15E3F}" destId="{A3EDE45C-941B-40CF-873A-C8F93F9FB13E}" srcOrd="0" destOrd="1" presId="urn:microsoft.com/office/officeart/2005/8/layout/hList1"/>
    <dgm:cxn modelId="{1A009DF1-AF5C-4453-84C6-259729102E23}" srcId="{7222A131-AA0C-4099-A4D8-92689127166B}" destId="{1C29CE70-C7E8-4148-86AC-3984BA5C00BE}" srcOrd="3" destOrd="0" parTransId="{8F51289F-4C96-4F4C-8E8B-09A521DD12E4}" sibTransId="{98B67D19-6B36-47E9-9B72-C3DEBDA64DC9}"/>
    <dgm:cxn modelId="{8D66B4F1-B785-4414-8F85-7E5A0869F9BA}" type="presOf" srcId="{CBDA506F-0E8F-4132-933A-E7F8AF55ECCE}" destId="{38C51EC0-8CBE-4D5D-BFD0-18C26B9CF075}" srcOrd="0" destOrd="0" presId="urn:microsoft.com/office/officeart/2005/8/layout/hList1"/>
    <dgm:cxn modelId="{95EE80FC-B326-4912-B5DA-AF91BFE652FC}" srcId="{CBDA506F-0E8F-4132-933A-E7F8AF55ECCE}" destId="{6993C4B5-8557-46F8-984C-4A649621985E}" srcOrd="3" destOrd="0" parTransId="{B86553C3-504E-4B08-BF38-6C6E9EFC5E0C}" sibTransId="{CC1E3AD0-AF61-4E4C-BCD0-1ED9666B9AFF}"/>
    <dgm:cxn modelId="{F96F5B2D-928C-4D3C-8765-D270881AFB4A}" type="presParOf" srcId="{EB621A1F-0FB9-4B48-B80E-B26869236E8D}" destId="{59E17289-6DD7-45D6-ACB1-2D8A600761A1}" srcOrd="0" destOrd="0" presId="urn:microsoft.com/office/officeart/2005/8/layout/hList1"/>
    <dgm:cxn modelId="{6C90B665-FA44-47EF-AF96-5DB376105AE1}" type="presParOf" srcId="{59E17289-6DD7-45D6-ACB1-2D8A600761A1}" destId="{F10C6022-34BD-4E98-B91A-D5AA9C22EA70}" srcOrd="0" destOrd="0" presId="urn:microsoft.com/office/officeart/2005/8/layout/hList1"/>
    <dgm:cxn modelId="{9D80D2DB-8F65-4D44-B310-3C2CB6B97F63}" type="presParOf" srcId="{59E17289-6DD7-45D6-ACB1-2D8A600761A1}" destId="{A3EDE45C-941B-40CF-873A-C8F93F9FB13E}" srcOrd="1" destOrd="0" presId="urn:microsoft.com/office/officeart/2005/8/layout/hList1"/>
    <dgm:cxn modelId="{9A881FE1-501E-4DB5-8FD8-5E34474DC4A0}" type="presParOf" srcId="{EB621A1F-0FB9-4B48-B80E-B26869236E8D}" destId="{6A3ED17B-CFD4-4B32-8101-69C65F97EE51}" srcOrd="1" destOrd="0" presId="urn:microsoft.com/office/officeart/2005/8/layout/hList1"/>
    <dgm:cxn modelId="{D6BE7795-AA9E-447B-B4A5-23E19F0DC569}" type="presParOf" srcId="{EB621A1F-0FB9-4B48-B80E-B26869236E8D}" destId="{0D50389C-2681-49EB-BE5B-8D521C18D6E6}" srcOrd="2" destOrd="0" presId="urn:microsoft.com/office/officeart/2005/8/layout/hList1"/>
    <dgm:cxn modelId="{21718727-B5B0-43ED-B9FA-6AFD6F13B0DA}" type="presParOf" srcId="{0D50389C-2681-49EB-BE5B-8D521C18D6E6}" destId="{38C51EC0-8CBE-4D5D-BFD0-18C26B9CF075}" srcOrd="0" destOrd="0" presId="urn:microsoft.com/office/officeart/2005/8/layout/hList1"/>
    <dgm:cxn modelId="{61D6E527-1938-4419-AAF1-34221D26613C}" type="presParOf" srcId="{0D50389C-2681-49EB-BE5B-8D521C18D6E6}" destId="{CA99F85B-2180-4FDE-97CF-6AE41A6560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16E1E-3800-4EFA-BB38-FD64AE06D59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D507BD3-CB25-4BAA-8706-1876F49D05A4}">
      <dgm:prSet phldrT="[Texto]"/>
      <dgm:spPr/>
      <dgm:t>
        <a:bodyPr/>
        <a:lstStyle/>
        <a:p>
          <a:r>
            <a:rPr lang="pt-BR" dirty="0"/>
            <a:t>Documentos legais</a:t>
          </a:r>
        </a:p>
      </dgm:t>
    </dgm:pt>
    <dgm:pt modelId="{F5491BF2-9F79-4E45-BD1C-56C78A3F652F}" type="parTrans" cxnId="{A12B8F8F-6B1B-4386-B910-97A97071A559}">
      <dgm:prSet/>
      <dgm:spPr/>
      <dgm:t>
        <a:bodyPr/>
        <a:lstStyle/>
        <a:p>
          <a:endParaRPr lang="pt-BR"/>
        </a:p>
      </dgm:t>
    </dgm:pt>
    <dgm:pt modelId="{39B16C21-900A-4342-81BF-7703AD182DA1}" type="sibTrans" cxnId="{A12B8F8F-6B1B-4386-B910-97A97071A559}">
      <dgm:prSet/>
      <dgm:spPr/>
      <dgm:t>
        <a:bodyPr/>
        <a:lstStyle/>
        <a:p>
          <a:endParaRPr lang="pt-BR"/>
        </a:p>
      </dgm:t>
    </dgm:pt>
    <dgm:pt modelId="{15EF92BA-1298-429C-B354-73E30D52B5EA}">
      <dgm:prSet phldrT="[Texto]"/>
      <dgm:spPr/>
      <dgm:t>
        <a:bodyPr/>
        <a:lstStyle/>
        <a:p>
          <a:r>
            <a:rPr lang="pt-BR" dirty="0"/>
            <a:t>Nível de atenção</a:t>
          </a:r>
        </a:p>
      </dgm:t>
    </dgm:pt>
    <dgm:pt modelId="{8F37C83E-1F99-43D9-8652-27C575743DD7}" type="parTrans" cxnId="{056D5431-B5CA-4BBC-A5BE-ED1E5DEF1C98}">
      <dgm:prSet/>
      <dgm:spPr/>
      <dgm:t>
        <a:bodyPr/>
        <a:lstStyle/>
        <a:p>
          <a:endParaRPr lang="pt-BR"/>
        </a:p>
      </dgm:t>
    </dgm:pt>
    <dgm:pt modelId="{5849FA13-BF72-4D97-B1D0-534078A2A307}" type="sibTrans" cxnId="{056D5431-B5CA-4BBC-A5BE-ED1E5DEF1C98}">
      <dgm:prSet/>
      <dgm:spPr/>
      <dgm:t>
        <a:bodyPr/>
        <a:lstStyle/>
        <a:p>
          <a:endParaRPr lang="pt-BR"/>
        </a:p>
      </dgm:t>
    </dgm:pt>
    <dgm:pt modelId="{F38AC76E-DBC6-4B31-A24F-3D6A1C0B5063}">
      <dgm:prSet phldrT="[Texto]"/>
      <dgm:spPr/>
      <dgm:t>
        <a:bodyPr/>
        <a:lstStyle/>
        <a:p>
          <a:r>
            <a:rPr lang="pt-BR" dirty="0"/>
            <a:t>Dimensionamento, taxa e total de unidades obrigatórias na avaliação</a:t>
          </a:r>
        </a:p>
      </dgm:t>
    </dgm:pt>
    <dgm:pt modelId="{FF60F493-ADE5-43C3-A7E4-FF0D5F2AA2B8}" type="parTrans" cxnId="{10197D95-B638-4450-97D5-0FCE7F196343}">
      <dgm:prSet/>
      <dgm:spPr/>
      <dgm:t>
        <a:bodyPr/>
        <a:lstStyle/>
        <a:p>
          <a:endParaRPr lang="pt-BR"/>
        </a:p>
      </dgm:t>
    </dgm:pt>
    <dgm:pt modelId="{17858EE2-C776-4C70-B722-5C23873BFE48}" type="sibTrans" cxnId="{10197D95-B638-4450-97D5-0FCE7F196343}">
      <dgm:prSet/>
      <dgm:spPr/>
      <dgm:t>
        <a:bodyPr/>
        <a:lstStyle/>
        <a:p>
          <a:endParaRPr lang="pt-BR"/>
        </a:p>
      </dgm:t>
    </dgm:pt>
    <dgm:pt modelId="{11FC74F2-3222-4C51-8AA2-C54A482DBA69}">
      <dgm:prSet phldrT="[Texto]"/>
      <dgm:spPr/>
    </dgm:pt>
    <dgm:pt modelId="{55E14FD3-D6E7-48A3-B833-70E3CA299D8B}" type="parTrans" cxnId="{93586D0C-B296-4675-9453-5CA306D5B770}">
      <dgm:prSet/>
      <dgm:spPr/>
      <dgm:t>
        <a:bodyPr/>
        <a:lstStyle/>
        <a:p>
          <a:endParaRPr lang="pt-BR"/>
        </a:p>
      </dgm:t>
    </dgm:pt>
    <dgm:pt modelId="{DB36C9FD-E555-4F51-BDAD-6B51E5F31DB1}" type="sibTrans" cxnId="{93586D0C-B296-4675-9453-5CA306D5B770}">
      <dgm:prSet/>
      <dgm:spPr/>
      <dgm:t>
        <a:bodyPr/>
        <a:lstStyle/>
        <a:p>
          <a:endParaRPr lang="pt-BR"/>
        </a:p>
      </dgm:t>
    </dgm:pt>
    <dgm:pt modelId="{753B2CFC-9C80-4376-87E5-B339F521F730}">
      <dgm:prSet phldrT="[Texto]"/>
      <dgm:spPr/>
    </dgm:pt>
    <dgm:pt modelId="{C104723B-2271-4B77-831A-69AB43D9D106}" type="parTrans" cxnId="{0C53453A-99DE-45A3-868B-C6F7A2A359CC}">
      <dgm:prSet/>
      <dgm:spPr/>
      <dgm:t>
        <a:bodyPr/>
        <a:lstStyle/>
        <a:p>
          <a:endParaRPr lang="pt-BR"/>
        </a:p>
      </dgm:t>
    </dgm:pt>
    <dgm:pt modelId="{478CFEA6-D001-4172-97DA-39B218FFA849}" type="sibTrans" cxnId="{0C53453A-99DE-45A3-868B-C6F7A2A359CC}">
      <dgm:prSet/>
      <dgm:spPr/>
      <dgm:t>
        <a:bodyPr/>
        <a:lstStyle/>
        <a:p>
          <a:endParaRPr lang="pt-BR"/>
        </a:p>
      </dgm:t>
    </dgm:pt>
    <dgm:pt modelId="{2122D511-611B-4848-A50D-2BE11F01B479}">
      <dgm:prSet phldrT="[Texto]"/>
      <dgm:spPr/>
    </dgm:pt>
    <dgm:pt modelId="{19BFC924-B5AF-4A20-8AFE-0B3F80A79322}" type="parTrans" cxnId="{921141AA-43DD-4513-9703-6B4B81112708}">
      <dgm:prSet/>
      <dgm:spPr/>
      <dgm:t>
        <a:bodyPr/>
        <a:lstStyle/>
        <a:p>
          <a:endParaRPr lang="pt-BR"/>
        </a:p>
      </dgm:t>
    </dgm:pt>
    <dgm:pt modelId="{6A985BB5-4983-47F3-A569-6853B1F2FA5C}" type="sibTrans" cxnId="{921141AA-43DD-4513-9703-6B4B81112708}">
      <dgm:prSet/>
      <dgm:spPr/>
      <dgm:t>
        <a:bodyPr/>
        <a:lstStyle/>
        <a:p>
          <a:endParaRPr lang="pt-BR"/>
        </a:p>
      </dgm:t>
    </dgm:pt>
    <dgm:pt modelId="{37114A9F-A45D-4A0E-8960-EEDCBB34E0C3}">
      <dgm:prSet phldrT="[Texto]"/>
      <dgm:spPr/>
    </dgm:pt>
    <dgm:pt modelId="{FC561196-E959-4791-91D4-7FD6A3CB7644}" type="parTrans" cxnId="{049C938C-633D-4480-AC77-405D50B64E5A}">
      <dgm:prSet/>
      <dgm:spPr/>
      <dgm:t>
        <a:bodyPr/>
        <a:lstStyle/>
        <a:p>
          <a:endParaRPr lang="pt-BR"/>
        </a:p>
      </dgm:t>
    </dgm:pt>
    <dgm:pt modelId="{F5531A99-8D81-404C-880B-DF90245E153A}" type="sibTrans" cxnId="{049C938C-633D-4480-AC77-405D50B64E5A}">
      <dgm:prSet/>
      <dgm:spPr/>
      <dgm:t>
        <a:bodyPr/>
        <a:lstStyle/>
        <a:p>
          <a:endParaRPr lang="pt-BR"/>
        </a:p>
      </dgm:t>
    </dgm:pt>
    <dgm:pt modelId="{84BA8467-D753-4D19-A190-995CBBBA66CF}">
      <dgm:prSet phldrT="[Texto]"/>
      <dgm:spPr/>
      <dgm:t>
        <a:bodyPr/>
        <a:lstStyle/>
        <a:p>
          <a:r>
            <a:rPr lang="pt-BR" dirty="0"/>
            <a:t>Dados administrativos</a:t>
          </a:r>
        </a:p>
      </dgm:t>
    </dgm:pt>
    <dgm:pt modelId="{E7170415-BC36-4780-A0DA-E19084BA9C64}" type="parTrans" cxnId="{236DC445-4055-4F52-A262-63A2929ED500}">
      <dgm:prSet/>
      <dgm:spPr/>
      <dgm:t>
        <a:bodyPr/>
        <a:lstStyle/>
        <a:p>
          <a:endParaRPr lang="pt-BR"/>
        </a:p>
      </dgm:t>
    </dgm:pt>
    <dgm:pt modelId="{C43CF6BF-95B2-4DC2-8282-987AB43773D6}" type="sibTrans" cxnId="{236DC445-4055-4F52-A262-63A2929ED500}">
      <dgm:prSet/>
      <dgm:spPr/>
      <dgm:t>
        <a:bodyPr/>
        <a:lstStyle/>
        <a:p>
          <a:endParaRPr lang="pt-BR"/>
        </a:p>
      </dgm:t>
    </dgm:pt>
    <dgm:pt modelId="{750ED4F5-F2BF-4D11-9F59-4552D7B28F84}" type="pres">
      <dgm:prSet presAssocID="{8BB16E1E-3800-4EFA-BB38-FD64AE06D59B}" presName="Name0" presStyleCnt="0">
        <dgm:presLayoutVars>
          <dgm:chMax val="4"/>
          <dgm:resizeHandles val="exact"/>
        </dgm:presLayoutVars>
      </dgm:prSet>
      <dgm:spPr/>
    </dgm:pt>
    <dgm:pt modelId="{75D1458C-35A2-4239-AFAA-F5D66E683DF4}" type="pres">
      <dgm:prSet presAssocID="{8BB16E1E-3800-4EFA-BB38-FD64AE06D59B}" presName="ellipse" presStyleLbl="trBgShp" presStyleIdx="0" presStyleCnt="1"/>
      <dgm:spPr/>
    </dgm:pt>
    <dgm:pt modelId="{8B192E5B-3647-46F4-8B96-F64BA47DBA45}" type="pres">
      <dgm:prSet presAssocID="{8BB16E1E-3800-4EFA-BB38-FD64AE06D59B}" presName="arrow1" presStyleLbl="fgShp" presStyleIdx="0" presStyleCnt="1" custLinFactNeighborX="20027" custLinFactNeighborY="53551"/>
      <dgm:spPr/>
    </dgm:pt>
    <dgm:pt modelId="{E80E9C57-42B5-45DC-958A-8795E079189B}" type="pres">
      <dgm:prSet presAssocID="{8BB16E1E-3800-4EFA-BB38-FD64AE06D59B}" presName="rectangle" presStyleLbl="revTx" presStyleIdx="0" presStyleCnt="1" custScaleX="301710" custScaleY="75529">
        <dgm:presLayoutVars>
          <dgm:bulletEnabled val="1"/>
        </dgm:presLayoutVars>
      </dgm:prSet>
      <dgm:spPr/>
    </dgm:pt>
    <dgm:pt modelId="{A3E07D9C-BD99-46CE-A943-2719F2E36FB5}" type="pres">
      <dgm:prSet presAssocID="{15EF92BA-1298-429C-B354-73E30D52B5EA}" presName="item1" presStyleLbl="node1" presStyleIdx="0" presStyleCnt="3" custLinFactNeighborX="3496" custLinFactNeighborY="-37589">
        <dgm:presLayoutVars>
          <dgm:bulletEnabled val="1"/>
        </dgm:presLayoutVars>
      </dgm:prSet>
      <dgm:spPr/>
    </dgm:pt>
    <dgm:pt modelId="{92125402-697A-4DC9-9FFE-9FCB9008EC0D}" type="pres">
      <dgm:prSet presAssocID="{84BA8467-D753-4D19-A190-995CBBBA66CF}" presName="item2" presStyleLbl="node1" presStyleIdx="1" presStyleCnt="3" custLinFactNeighborX="-15031" custLinFactNeighborY="-6776">
        <dgm:presLayoutVars>
          <dgm:bulletEnabled val="1"/>
        </dgm:presLayoutVars>
      </dgm:prSet>
      <dgm:spPr/>
    </dgm:pt>
    <dgm:pt modelId="{29270310-C891-4849-99A5-7A4219EBD55F}" type="pres">
      <dgm:prSet presAssocID="{F38AC76E-DBC6-4B31-A24F-3D6A1C0B5063}" presName="item3" presStyleLbl="node1" presStyleIdx="2" presStyleCnt="3" custLinFactNeighborX="-27003" custLinFactNeighborY="-35444">
        <dgm:presLayoutVars>
          <dgm:bulletEnabled val="1"/>
        </dgm:presLayoutVars>
      </dgm:prSet>
      <dgm:spPr/>
    </dgm:pt>
    <dgm:pt modelId="{241E1170-B987-4175-A2D3-AB65F74F72B2}" type="pres">
      <dgm:prSet presAssocID="{8BB16E1E-3800-4EFA-BB38-FD64AE06D59B}" presName="funnel" presStyleLbl="trAlignAcc1" presStyleIdx="0" presStyleCnt="1" custScaleX="162713" custScaleY="121565" custLinFactNeighborY="502"/>
      <dgm:spPr/>
    </dgm:pt>
  </dgm:ptLst>
  <dgm:cxnLst>
    <dgm:cxn modelId="{93586D0C-B296-4675-9453-5CA306D5B770}" srcId="{8BB16E1E-3800-4EFA-BB38-FD64AE06D59B}" destId="{11FC74F2-3222-4C51-8AA2-C54A482DBA69}" srcOrd="5" destOrd="0" parTransId="{55E14FD3-D6E7-48A3-B833-70E3CA299D8B}" sibTransId="{DB36C9FD-E555-4F51-BDAD-6B51E5F31DB1}"/>
    <dgm:cxn modelId="{056D5431-B5CA-4BBC-A5BE-ED1E5DEF1C98}" srcId="{8BB16E1E-3800-4EFA-BB38-FD64AE06D59B}" destId="{15EF92BA-1298-429C-B354-73E30D52B5EA}" srcOrd="1" destOrd="0" parTransId="{8F37C83E-1F99-43D9-8652-27C575743DD7}" sibTransId="{5849FA13-BF72-4D97-B1D0-534078A2A307}"/>
    <dgm:cxn modelId="{0C53453A-99DE-45A3-868B-C6F7A2A359CC}" srcId="{8BB16E1E-3800-4EFA-BB38-FD64AE06D59B}" destId="{753B2CFC-9C80-4376-87E5-B339F521F730}" srcOrd="7" destOrd="0" parTransId="{C104723B-2271-4B77-831A-69AB43D9D106}" sibTransId="{478CFEA6-D001-4172-97DA-39B218FFA849}"/>
    <dgm:cxn modelId="{236DC445-4055-4F52-A262-63A2929ED500}" srcId="{8BB16E1E-3800-4EFA-BB38-FD64AE06D59B}" destId="{84BA8467-D753-4D19-A190-995CBBBA66CF}" srcOrd="2" destOrd="0" parTransId="{E7170415-BC36-4780-A0DA-E19084BA9C64}" sibTransId="{C43CF6BF-95B2-4DC2-8282-987AB43773D6}"/>
    <dgm:cxn modelId="{5E6C096D-4DA4-4A40-AD81-31C408AFCE9E}" type="presOf" srcId="{3D507BD3-CB25-4BAA-8706-1876F49D05A4}" destId="{29270310-C891-4849-99A5-7A4219EBD55F}" srcOrd="0" destOrd="0" presId="urn:microsoft.com/office/officeart/2005/8/layout/funnel1"/>
    <dgm:cxn modelId="{5D25F688-3AAD-4E9B-8073-B1CFA12B0129}" type="presOf" srcId="{15EF92BA-1298-429C-B354-73E30D52B5EA}" destId="{92125402-697A-4DC9-9FFE-9FCB9008EC0D}" srcOrd="0" destOrd="0" presId="urn:microsoft.com/office/officeart/2005/8/layout/funnel1"/>
    <dgm:cxn modelId="{049C938C-633D-4480-AC77-405D50B64E5A}" srcId="{8BB16E1E-3800-4EFA-BB38-FD64AE06D59B}" destId="{37114A9F-A45D-4A0E-8960-EEDCBB34E0C3}" srcOrd="4" destOrd="0" parTransId="{FC561196-E959-4791-91D4-7FD6A3CB7644}" sibTransId="{F5531A99-8D81-404C-880B-DF90245E153A}"/>
    <dgm:cxn modelId="{A12B8F8F-6B1B-4386-B910-97A97071A559}" srcId="{8BB16E1E-3800-4EFA-BB38-FD64AE06D59B}" destId="{3D507BD3-CB25-4BAA-8706-1876F49D05A4}" srcOrd="0" destOrd="0" parTransId="{F5491BF2-9F79-4E45-BD1C-56C78A3F652F}" sibTransId="{39B16C21-900A-4342-81BF-7703AD182DA1}"/>
    <dgm:cxn modelId="{10197D95-B638-4450-97D5-0FCE7F196343}" srcId="{8BB16E1E-3800-4EFA-BB38-FD64AE06D59B}" destId="{F38AC76E-DBC6-4B31-A24F-3D6A1C0B5063}" srcOrd="3" destOrd="0" parTransId="{FF60F493-ADE5-43C3-A7E4-FF0D5F2AA2B8}" sibTransId="{17858EE2-C776-4C70-B722-5C23873BFE48}"/>
    <dgm:cxn modelId="{921141AA-43DD-4513-9703-6B4B81112708}" srcId="{8BB16E1E-3800-4EFA-BB38-FD64AE06D59B}" destId="{2122D511-611B-4848-A50D-2BE11F01B479}" srcOrd="6" destOrd="0" parTransId="{19BFC924-B5AF-4A20-8AFE-0B3F80A79322}" sibTransId="{6A985BB5-4983-47F3-A569-6853B1F2FA5C}"/>
    <dgm:cxn modelId="{2A2686AE-1AAA-4362-AEA2-D4D8B7B17F1D}" type="presOf" srcId="{84BA8467-D753-4D19-A190-995CBBBA66CF}" destId="{A3E07D9C-BD99-46CE-A943-2719F2E36FB5}" srcOrd="0" destOrd="0" presId="urn:microsoft.com/office/officeart/2005/8/layout/funnel1"/>
    <dgm:cxn modelId="{319DD6B8-8681-41A6-8422-9FF6A511333A}" type="presOf" srcId="{F38AC76E-DBC6-4B31-A24F-3D6A1C0B5063}" destId="{E80E9C57-42B5-45DC-958A-8795E079189B}" srcOrd="0" destOrd="0" presId="urn:microsoft.com/office/officeart/2005/8/layout/funnel1"/>
    <dgm:cxn modelId="{A1DEEAE9-63DE-46EE-89DE-20ED2EEBBE53}" type="presOf" srcId="{8BB16E1E-3800-4EFA-BB38-FD64AE06D59B}" destId="{750ED4F5-F2BF-4D11-9F59-4552D7B28F84}" srcOrd="0" destOrd="0" presId="urn:microsoft.com/office/officeart/2005/8/layout/funnel1"/>
    <dgm:cxn modelId="{4323EAE3-146C-433A-9643-A6B8BE520411}" type="presParOf" srcId="{750ED4F5-F2BF-4D11-9F59-4552D7B28F84}" destId="{75D1458C-35A2-4239-AFAA-F5D66E683DF4}" srcOrd="0" destOrd="0" presId="urn:microsoft.com/office/officeart/2005/8/layout/funnel1"/>
    <dgm:cxn modelId="{40CB173D-6753-4F3E-8AC1-947F5EE54E96}" type="presParOf" srcId="{750ED4F5-F2BF-4D11-9F59-4552D7B28F84}" destId="{8B192E5B-3647-46F4-8B96-F64BA47DBA45}" srcOrd="1" destOrd="0" presId="urn:microsoft.com/office/officeart/2005/8/layout/funnel1"/>
    <dgm:cxn modelId="{ED88587A-C786-411C-984D-E029969D9379}" type="presParOf" srcId="{750ED4F5-F2BF-4D11-9F59-4552D7B28F84}" destId="{E80E9C57-42B5-45DC-958A-8795E079189B}" srcOrd="2" destOrd="0" presId="urn:microsoft.com/office/officeart/2005/8/layout/funnel1"/>
    <dgm:cxn modelId="{3928DB82-4B54-4566-B18F-8E6FC5EC38BF}" type="presParOf" srcId="{750ED4F5-F2BF-4D11-9F59-4552D7B28F84}" destId="{A3E07D9C-BD99-46CE-A943-2719F2E36FB5}" srcOrd="3" destOrd="0" presId="urn:microsoft.com/office/officeart/2005/8/layout/funnel1"/>
    <dgm:cxn modelId="{1025C908-21DB-41D6-B81C-16013DEF074E}" type="presParOf" srcId="{750ED4F5-F2BF-4D11-9F59-4552D7B28F84}" destId="{92125402-697A-4DC9-9FFE-9FCB9008EC0D}" srcOrd="4" destOrd="0" presId="urn:microsoft.com/office/officeart/2005/8/layout/funnel1"/>
    <dgm:cxn modelId="{59066ECD-BDE9-4581-8F87-5990405A981E}" type="presParOf" srcId="{750ED4F5-F2BF-4D11-9F59-4552D7B28F84}" destId="{29270310-C891-4849-99A5-7A4219EBD55F}" srcOrd="5" destOrd="0" presId="urn:microsoft.com/office/officeart/2005/8/layout/funnel1"/>
    <dgm:cxn modelId="{783786F7-89B9-4F5A-851F-6683E64E41FE}" type="presParOf" srcId="{750ED4F5-F2BF-4D11-9F59-4552D7B28F84}" destId="{241E1170-B987-4175-A2D3-AB65F74F72B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6022-34BD-4E98-B91A-D5AA9C22EA70}">
      <dsp:nvSpPr>
        <dsp:cNvPr id="0" name=""/>
        <dsp:cNvSpPr/>
      </dsp:nvSpPr>
      <dsp:spPr>
        <a:xfrm>
          <a:off x="91" y="258909"/>
          <a:ext cx="8794960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Raleway" pitchFamily="2" charset="0"/>
            </a:rPr>
            <a:t>Acreditação da Rede Assistencial</a:t>
          </a:r>
        </a:p>
      </dsp:txBody>
      <dsp:txXfrm>
        <a:off x="91" y="258909"/>
        <a:ext cx="8794960" cy="921600"/>
      </dsp:txXfrm>
    </dsp:sp>
    <dsp:sp modelId="{A3EDE45C-941B-40CF-873A-C8F93F9FB13E}">
      <dsp:nvSpPr>
        <dsp:cNvPr id="0" name=""/>
        <dsp:cNvSpPr/>
      </dsp:nvSpPr>
      <dsp:spPr>
        <a:xfrm>
          <a:off x="91" y="1180509"/>
          <a:ext cx="8794960" cy="66758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Raleway" pitchFamily="2" charset="0"/>
            </a:rPr>
            <a:t>Uma rede assistencial é composta por um </a:t>
          </a:r>
          <a:r>
            <a:rPr lang="pt-BR" sz="3200" b="1" kern="1200" dirty="0">
              <a:latin typeface="Raleway" pitchFamily="2" charset="0"/>
            </a:rPr>
            <a:t>conjunto interligado de serviços e ações de saúde</a:t>
          </a:r>
          <a:r>
            <a:rPr lang="pt-BR" sz="3200" kern="1200" dirty="0">
              <a:latin typeface="Raleway" pitchFamily="2" charset="0"/>
            </a:rPr>
            <a:t>, abrangendo desde a </a:t>
          </a:r>
          <a:r>
            <a:rPr lang="pt-BR" sz="3200" b="1" kern="1200" dirty="0">
              <a:latin typeface="Raleway" pitchFamily="2" charset="0"/>
            </a:rPr>
            <a:t>promoção e prevenção até o diagnóstico, tratamento de condições complexas, reabilitação e cuidados paliativos</a:t>
          </a:r>
          <a:r>
            <a:rPr lang="pt-BR" sz="3200" kern="1200" dirty="0">
              <a:latin typeface="Raleway" pitchFamily="2" charset="0"/>
            </a:rPr>
            <a:t>. As unidades que integram a rede podem incluir hospitais, unidades básicas de saúde (UBS), centros especializados, laboratórios, clínicas e serviços de apoio ao diagnóstico e tratamento, através do serviço de regulação.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b="1" kern="1200" dirty="0">
              <a:latin typeface="Raleway" pitchFamily="2" charset="0"/>
            </a:rPr>
            <a:t>A regulação é fator crítico de sucesso neste modelo.</a:t>
          </a:r>
        </a:p>
      </dsp:txBody>
      <dsp:txXfrm>
        <a:off x="91" y="1180509"/>
        <a:ext cx="8794960" cy="6675840"/>
      </dsp:txXfrm>
    </dsp:sp>
    <dsp:sp modelId="{38C51EC0-8CBE-4D5D-BFD0-18C26B9CF075}">
      <dsp:nvSpPr>
        <dsp:cNvPr id="0" name=""/>
        <dsp:cNvSpPr/>
      </dsp:nvSpPr>
      <dsp:spPr>
        <a:xfrm>
          <a:off x="10026347" y="258909"/>
          <a:ext cx="8794960" cy="92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Raleway" pitchFamily="2" charset="0"/>
            </a:rPr>
            <a:t>Acreditação da Rede Corporativa</a:t>
          </a:r>
        </a:p>
      </dsp:txBody>
      <dsp:txXfrm>
        <a:off x="10026347" y="258909"/>
        <a:ext cx="8794960" cy="921600"/>
      </dsp:txXfrm>
    </dsp:sp>
    <dsp:sp modelId="{CA99F85B-2180-4FDE-97CF-6AE41A656056}">
      <dsp:nvSpPr>
        <dsp:cNvPr id="0" name=""/>
        <dsp:cNvSpPr/>
      </dsp:nvSpPr>
      <dsp:spPr>
        <a:xfrm>
          <a:off x="10026347" y="1180509"/>
          <a:ext cx="8794960" cy="66758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 dirty="0">
              <a:latin typeface="Raleway" pitchFamily="2" charset="0"/>
            </a:rPr>
            <a:t>A Avaliação da Rede Corporativa na acreditação ONA refere-se ao </a:t>
          </a:r>
          <a:r>
            <a:rPr lang="pt-BR" sz="3200" b="1" kern="1200" dirty="0">
              <a:latin typeface="Raleway" pitchFamily="2" charset="0"/>
            </a:rPr>
            <a:t>processo de certificação de um grupo de organizações de saúde que compartilham diretrizes, políticas e processos estratégicos comuns, independentemente de seus serviços serem prestados de forma integrada ou individualizada</a:t>
          </a:r>
          <a:r>
            <a:rPr lang="pt-BR" sz="3200" kern="1200" dirty="0">
              <a:latin typeface="Raleway" pitchFamily="2" charset="0"/>
            </a:rPr>
            <a:t>. Esse modelo de acreditação reconhece a padronização da governança e gestão corporativa, assegurando a homogeneidade na qualidade e segurança assistencial em todas as unidades vinculadas ao grupo.</a:t>
          </a:r>
        </a:p>
      </dsp:txBody>
      <dsp:txXfrm>
        <a:off x="10026347" y="1180509"/>
        <a:ext cx="8794960" cy="667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6D67-68EE-49C7-9156-2C85A81ACF21}">
      <dsp:nvSpPr>
        <dsp:cNvPr id="0" name=""/>
        <dsp:cNvSpPr/>
      </dsp:nvSpPr>
      <dsp:spPr>
        <a:xfrm>
          <a:off x="0" y="22999"/>
          <a:ext cx="11210508" cy="119925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Acreditação Em Rede Assistencial:</a:t>
          </a:r>
          <a:endParaRPr lang="en-US" sz="5000" kern="1200" dirty="0"/>
        </a:p>
      </dsp:txBody>
      <dsp:txXfrm>
        <a:off x="58543" y="81542"/>
        <a:ext cx="11093422" cy="1082164"/>
      </dsp:txXfrm>
    </dsp:sp>
    <dsp:sp modelId="{DEC19E27-FBBC-4068-B475-386A71B32DB0}">
      <dsp:nvSpPr>
        <dsp:cNvPr id="0" name=""/>
        <dsp:cNvSpPr/>
      </dsp:nvSpPr>
      <dsp:spPr>
        <a:xfrm>
          <a:off x="0" y="1222249"/>
          <a:ext cx="11210508" cy="48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934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1" kern="1200" dirty="0"/>
            <a:t>Integralidade</a:t>
          </a:r>
          <a:r>
            <a:rPr lang="pt-BR" sz="3900" kern="1200" dirty="0"/>
            <a:t>: Garantia de atendimento a todas as necessidades de saúde do paciente.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1" kern="1200" dirty="0"/>
            <a:t>Continuidade</a:t>
          </a:r>
          <a:r>
            <a:rPr lang="pt-BR" sz="3900" kern="1200" dirty="0"/>
            <a:t>: Fluxo assistencial sem interrupções entre os níveis de atenção.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1" kern="1200" dirty="0"/>
            <a:t>Coordenação</a:t>
          </a:r>
          <a:r>
            <a:rPr lang="pt-BR" sz="3900" kern="1200" dirty="0"/>
            <a:t>: Integração e comunicação eficiente entre as unidades.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1" kern="1200" dirty="0"/>
            <a:t>Acessibilidade</a:t>
          </a:r>
          <a:r>
            <a:rPr lang="pt-BR" sz="3900" kern="1200" dirty="0"/>
            <a:t>: Garantia de acesso equitativo aos serviços de saúde.</a:t>
          </a:r>
          <a:endParaRPr lang="en-US" sz="3900" kern="1200" dirty="0"/>
        </a:p>
      </dsp:txBody>
      <dsp:txXfrm>
        <a:off x="0" y="1222249"/>
        <a:ext cx="11210508" cy="486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6D67-68EE-49C7-9156-2C85A81ACF21}">
      <dsp:nvSpPr>
        <dsp:cNvPr id="0" name=""/>
        <dsp:cNvSpPr/>
      </dsp:nvSpPr>
      <dsp:spPr>
        <a:xfrm>
          <a:off x="0" y="761324"/>
          <a:ext cx="11210508" cy="101416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Acreditação Em Rede Corporativa:</a:t>
          </a:r>
          <a:endParaRPr lang="en-US" sz="4200" kern="1200" dirty="0"/>
        </a:p>
      </dsp:txBody>
      <dsp:txXfrm>
        <a:off x="49508" y="810832"/>
        <a:ext cx="11111492" cy="915151"/>
      </dsp:txXfrm>
    </dsp:sp>
    <dsp:sp modelId="{DEC19E27-FBBC-4068-B475-386A71B32DB0}">
      <dsp:nvSpPr>
        <dsp:cNvPr id="0" name=""/>
        <dsp:cNvSpPr/>
      </dsp:nvSpPr>
      <dsp:spPr>
        <a:xfrm>
          <a:off x="0" y="1785745"/>
          <a:ext cx="11210508" cy="3552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934" tIns="49530" rIns="277368" bIns="4953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Governança Unificada</a:t>
          </a:r>
          <a:endParaRPr lang="en-US" sz="39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Estratégia Centralizada e Execução Descentralizada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Monitoramento e Indicadores Compartilhados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9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Serviços Compartilhados</a:t>
          </a:r>
        </a:p>
      </dsp:txBody>
      <dsp:txXfrm>
        <a:off x="0" y="1785745"/>
        <a:ext cx="11210508" cy="3552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0743C-654F-48EC-82AA-09B074FFF999}">
      <dsp:nvSpPr>
        <dsp:cNvPr id="0" name=""/>
        <dsp:cNvSpPr/>
      </dsp:nvSpPr>
      <dsp:spPr>
        <a:xfrm>
          <a:off x="3214050" y="4960"/>
          <a:ext cx="3136186" cy="31361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Centro Coordenador da Rede (CCR) </a:t>
          </a:r>
          <a:r>
            <a:rPr lang="pt-BR" sz="2400" kern="1200" dirty="0"/>
            <a:t>refere-se a "matriz".</a:t>
          </a:r>
        </a:p>
      </dsp:txBody>
      <dsp:txXfrm>
        <a:off x="3673334" y="464244"/>
        <a:ext cx="2217618" cy="2217618"/>
      </dsp:txXfrm>
    </dsp:sp>
    <dsp:sp modelId="{9076530F-E18A-4BD9-839C-B58B02A69387}">
      <dsp:nvSpPr>
        <dsp:cNvPr id="0" name=""/>
        <dsp:cNvSpPr/>
      </dsp:nvSpPr>
      <dsp:spPr>
        <a:xfrm>
          <a:off x="3872650" y="3395806"/>
          <a:ext cx="1818988" cy="1818988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4113757" y="4091387"/>
        <a:ext cx="1336774" cy="427826"/>
      </dsp:txXfrm>
    </dsp:sp>
    <dsp:sp modelId="{FCC99275-7055-4C49-831C-72740630C9A3}">
      <dsp:nvSpPr>
        <dsp:cNvPr id="0" name=""/>
        <dsp:cNvSpPr/>
      </dsp:nvSpPr>
      <dsp:spPr>
        <a:xfrm>
          <a:off x="3214050" y="5469453"/>
          <a:ext cx="3136186" cy="31361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pt-BR" sz="2400" b="1" kern="1200" dirty="0"/>
            <a:t>Pontos de Atenção à Saúde (PAS) </a:t>
          </a:r>
          <a:r>
            <a:rPr lang="pt-BR" sz="2400" kern="1200" dirty="0"/>
            <a:t>são as "filiais" ou unidades descentralizadas. </a:t>
          </a:r>
        </a:p>
      </dsp:txBody>
      <dsp:txXfrm>
        <a:off x="3673334" y="5928737"/>
        <a:ext cx="2217618" cy="2217618"/>
      </dsp:txXfrm>
    </dsp:sp>
    <dsp:sp modelId="{71A26E0C-736B-48CC-83EC-DA8A446B0648}">
      <dsp:nvSpPr>
        <dsp:cNvPr id="0" name=""/>
        <dsp:cNvSpPr/>
      </dsp:nvSpPr>
      <dsp:spPr>
        <a:xfrm>
          <a:off x="6820665" y="3721969"/>
          <a:ext cx="997307" cy="11666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6820665" y="3955301"/>
        <a:ext cx="698115" cy="699997"/>
      </dsp:txXfrm>
    </dsp:sp>
    <dsp:sp modelId="{DFA182A2-CCA1-4D96-8DFC-BDB9C11A9A02}">
      <dsp:nvSpPr>
        <dsp:cNvPr id="0" name=""/>
        <dsp:cNvSpPr/>
      </dsp:nvSpPr>
      <dsp:spPr>
        <a:xfrm>
          <a:off x="8231950" y="1169113"/>
          <a:ext cx="6272373" cy="627237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/>
            <a:t>Acreditação da Rede Assistencial 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/>
            <a:t>+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b="1" kern="1200" dirty="0"/>
            <a:t>Acreditação da Rede Corporativa</a:t>
          </a:r>
          <a:endParaRPr lang="pt-BR" sz="4700" kern="1200" dirty="0"/>
        </a:p>
      </dsp:txBody>
      <dsp:txXfrm>
        <a:off x="9150518" y="2087681"/>
        <a:ext cx="4435237" cy="4435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6022-34BD-4E98-B91A-D5AA9C22EA70}">
      <dsp:nvSpPr>
        <dsp:cNvPr id="0" name=""/>
        <dsp:cNvSpPr/>
      </dsp:nvSpPr>
      <dsp:spPr>
        <a:xfrm>
          <a:off x="91" y="222732"/>
          <a:ext cx="8794960" cy="97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latin typeface="Raleway" pitchFamily="2" charset="0"/>
            </a:rPr>
            <a:t>Acreditação da Rede Assistencial</a:t>
          </a:r>
        </a:p>
      </dsp:txBody>
      <dsp:txXfrm>
        <a:off x="91" y="222732"/>
        <a:ext cx="8794960" cy="979200"/>
      </dsp:txXfrm>
    </dsp:sp>
    <dsp:sp modelId="{A3EDE45C-941B-40CF-873A-C8F93F9FB13E}">
      <dsp:nvSpPr>
        <dsp:cNvPr id="0" name=""/>
        <dsp:cNvSpPr/>
      </dsp:nvSpPr>
      <dsp:spPr>
        <a:xfrm>
          <a:off x="91" y="1201932"/>
          <a:ext cx="8794960" cy="66905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Critérios gerais estabelecidos na </a:t>
          </a:r>
          <a:r>
            <a:rPr lang="pt-BR" sz="3400" b="0" kern="1200" dirty="0" err="1">
              <a:latin typeface="Raleway" pitchFamily="2" charset="0"/>
            </a:rPr>
            <a:t>NA</a:t>
          </a:r>
          <a:r>
            <a:rPr lang="pt-BR" sz="3400" b="0" kern="1200" dirty="0">
              <a:latin typeface="Raleway" pitchFamily="2" charset="0"/>
            </a:rPr>
            <a:t> 002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1" kern="1200" dirty="0">
              <a:latin typeface="Raleway" pitchFamily="2" charset="0"/>
            </a:rPr>
            <a:t>Regulação implementada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1" kern="1200" dirty="0">
              <a:latin typeface="Raleway" pitchFamily="2" charset="0"/>
            </a:rPr>
            <a:t>Gestão Centralizada do Paciente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Um Centro Coordenador da Rede (CCR) (escritório central ou sede) responsável pelo planejamento, controle e gestão.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Todas as unidades devem ter um vínculo legal ou contratual, comprovado mediante documento idôneo, e possuir uma estrutura corporativa única, sujeita a sistema de gestão comum.</a:t>
          </a:r>
        </a:p>
      </dsp:txBody>
      <dsp:txXfrm>
        <a:off x="91" y="1201932"/>
        <a:ext cx="8794960" cy="6690594"/>
      </dsp:txXfrm>
    </dsp:sp>
    <dsp:sp modelId="{38C51EC0-8CBE-4D5D-BFD0-18C26B9CF075}">
      <dsp:nvSpPr>
        <dsp:cNvPr id="0" name=""/>
        <dsp:cNvSpPr/>
      </dsp:nvSpPr>
      <dsp:spPr>
        <a:xfrm>
          <a:off x="10026347" y="222732"/>
          <a:ext cx="8794960" cy="979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latin typeface="Raleway" pitchFamily="2" charset="0"/>
            </a:rPr>
            <a:t>Acreditação da Rede Corporativa</a:t>
          </a:r>
        </a:p>
      </dsp:txBody>
      <dsp:txXfrm>
        <a:off x="10026347" y="222732"/>
        <a:ext cx="8794960" cy="979200"/>
      </dsp:txXfrm>
    </dsp:sp>
    <dsp:sp modelId="{CA99F85B-2180-4FDE-97CF-6AE41A656056}">
      <dsp:nvSpPr>
        <dsp:cNvPr id="0" name=""/>
        <dsp:cNvSpPr/>
      </dsp:nvSpPr>
      <dsp:spPr>
        <a:xfrm>
          <a:off x="10026347" y="1201932"/>
          <a:ext cx="8794960" cy="66905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Critérios gerais estabelecidos na </a:t>
          </a:r>
          <a:r>
            <a:rPr lang="pt-BR" sz="3400" b="0" kern="1200" dirty="0" err="1">
              <a:latin typeface="Raleway" pitchFamily="2" charset="0"/>
            </a:rPr>
            <a:t>NA</a:t>
          </a:r>
          <a:r>
            <a:rPr lang="pt-BR" sz="3400" b="0" kern="1200" dirty="0">
              <a:latin typeface="Raleway" pitchFamily="2" charset="0"/>
            </a:rPr>
            <a:t> 002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Um Centro Coordenador da Rede (CCR) (escritório central ou sede) responsável pelo planejamento, controle e gestão.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Todas as unidades devem ter um vínculo legal ou contratual, comprovado mediante documento idôneo, e possuir uma estrutura corporativa única, sujeita a sistema de gestão comum.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Os </a:t>
          </a:r>
          <a:r>
            <a:rPr lang="pt-BR" sz="3400" b="0" kern="1200" dirty="0">
              <a:effectLst/>
              <a:latin typeface="Raleway" pitchFamily="2" charset="0"/>
              <a:ea typeface="Aptos" panose="020B0004020202020204" pitchFamily="34" charset="0"/>
              <a:cs typeface="Times New Roman" panose="02020603050405020304" pitchFamily="18" charset="0"/>
            </a:rPr>
            <a:t>Pontos de Atenção à Saúde (PAS) </a:t>
          </a:r>
          <a:r>
            <a:rPr lang="pt-BR" sz="3400" b="0" kern="1200" dirty="0">
              <a:latin typeface="Raleway" pitchFamily="2" charset="0"/>
            </a:rPr>
            <a:t>obrigatoriamente são prestadoras dos serviços de saúde.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400" b="0" kern="1200" dirty="0">
              <a:latin typeface="Raleway" pitchFamily="2" charset="0"/>
            </a:rPr>
            <a:t>Exclui-se deste modelo as Operadoras</a:t>
          </a:r>
        </a:p>
      </dsp:txBody>
      <dsp:txXfrm>
        <a:off x="10026347" y="1201932"/>
        <a:ext cx="8794960" cy="6690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1458C-35A2-4239-AFAA-F5D66E683DF4}">
      <dsp:nvSpPr>
        <dsp:cNvPr id="0" name=""/>
        <dsp:cNvSpPr/>
      </dsp:nvSpPr>
      <dsp:spPr>
        <a:xfrm>
          <a:off x="6620512" y="762338"/>
          <a:ext cx="6841859" cy="237608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92E5B-3647-46F4-8B96-F64BA47DBA45}">
      <dsp:nvSpPr>
        <dsp:cNvPr id="0" name=""/>
        <dsp:cNvSpPr/>
      </dsp:nvSpPr>
      <dsp:spPr>
        <a:xfrm>
          <a:off x="9654625" y="7035005"/>
          <a:ext cx="1325941" cy="84860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E9C57-42B5-45DC-958A-8795E079189B}">
      <dsp:nvSpPr>
        <dsp:cNvPr id="0" name=""/>
        <dsp:cNvSpPr/>
      </dsp:nvSpPr>
      <dsp:spPr>
        <a:xfrm>
          <a:off x="450852" y="7454135"/>
          <a:ext cx="19202394" cy="120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Dimensionamento, taxa e total de unidades obrigatórias na avaliação</a:t>
          </a:r>
        </a:p>
      </dsp:txBody>
      <dsp:txXfrm>
        <a:off x="450852" y="7454135"/>
        <a:ext cx="19202394" cy="1201764"/>
      </dsp:txXfrm>
    </dsp:sp>
    <dsp:sp modelId="{A3E07D9C-BD99-46CE-A943-2719F2E36FB5}">
      <dsp:nvSpPr>
        <dsp:cNvPr id="0" name=""/>
        <dsp:cNvSpPr/>
      </dsp:nvSpPr>
      <dsp:spPr>
        <a:xfrm>
          <a:off x="9191418" y="2424801"/>
          <a:ext cx="2386695" cy="2386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Dados administrativos</a:t>
          </a:r>
        </a:p>
      </dsp:txBody>
      <dsp:txXfrm>
        <a:off x="9540941" y="2774324"/>
        <a:ext cx="1687649" cy="1687649"/>
      </dsp:txXfrm>
    </dsp:sp>
    <dsp:sp modelId="{92125402-697A-4DC9-9FFE-9FCB9008EC0D}">
      <dsp:nvSpPr>
        <dsp:cNvPr id="0" name=""/>
        <dsp:cNvSpPr/>
      </dsp:nvSpPr>
      <dsp:spPr>
        <a:xfrm>
          <a:off x="7041422" y="1369661"/>
          <a:ext cx="2386695" cy="2386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Nível de atenção</a:t>
          </a:r>
        </a:p>
      </dsp:txBody>
      <dsp:txXfrm>
        <a:off x="7390945" y="1719184"/>
        <a:ext cx="1687649" cy="1687649"/>
      </dsp:txXfrm>
    </dsp:sp>
    <dsp:sp modelId="{29270310-C891-4849-99A5-7A4219EBD55F}">
      <dsp:nvSpPr>
        <dsp:cNvPr id="0" name=""/>
        <dsp:cNvSpPr/>
      </dsp:nvSpPr>
      <dsp:spPr>
        <a:xfrm>
          <a:off x="9195420" y="108394"/>
          <a:ext cx="2386695" cy="2386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Documentos legais</a:t>
          </a:r>
        </a:p>
      </dsp:txBody>
      <dsp:txXfrm>
        <a:off x="9544943" y="457917"/>
        <a:ext cx="1687649" cy="1687649"/>
      </dsp:txXfrm>
    </dsp:sp>
    <dsp:sp modelId="{241E1170-B987-4175-A2D3-AB65F74F72B2}">
      <dsp:nvSpPr>
        <dsp:cNvPr id="0" name=""/>
        <dsp:cNvSpPr/>
      </dsp:nvSpPr>
      <dsp:spPr>
        <a:xfrm>
          <a:off x="4011107" y="-140053"/>
          <a:ext cx="12081885" cy="722122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35426"/>
            <a:ext cx="17088486" cy="23949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86576"/>
            <a:ext cx="14072870" cy="285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575B5C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575B5C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23058"/>
            <a:ext cx="8745284" cy="7527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23058"/>
            <a:ext cx="8745284" cy="7527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"/>
            <a:ext cx="20104735" cy="11442065"/>
          </a:xfrm>
          <a:custGeom>
            <a:avLst/>
            <a:gdLst/>
            <a:ahLst/>
            <a:cxnLst/>
            <a:rect l="l" t="t" r="r" b="b"/>
            <a:pathLst>
              <a:path w="20104735" h="11442065">
                <a:moveTo>
                  <a:pt x="20104130" y="0"/>
                </a:moveTo>
                <a:lnTo>
                  <a:pt x="0" y="0"/>
                </a:lnTo>
                <a:lnTo>
                  <a:pt x="0" y="11441954"/>
                </a:lnTo>
                <a:lnTo>
                  <a:pt x="20104130" y="11441954"/>
                </a:lnTo>
                <a:lnTo>
                  <a:pt x="20104130" y="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67496" y="17"/>
            <a:ext cx="14137005" cy="2711450"/>
          </a:xfrm>
          <a:custGeom>
            <a:avLst/>
            <a:gdLst/>
            <a:ahLst/>
            <a:cxnLst/>
            <a:rect l="l" t="t" r="r" b="b"/>
            <a:pathLst>
              <a:path w="14137005" h="2711450">
                <a:moveTo>
                  <a:pt x="14136602" y="0"/>
                </a:moveTo>
                <a:lnTo>
                  <a:pt x="0" y="0"/>
                </a:lnTo>
                <a:lnTo>
                  <a:pt x="0" y="1042536"/>
                </a:lnTo>
                <a:lnTo>
                  <a:pt x="686" y="1090877"/>
                </a:lnTo>
                <a:lnTo>
                  <a:pt x="2734" y="1138876"/>
                </a:lnTo>
                <a:lnTo>
                  <a:pt x="6125" y="1186517"/>
                </a:lnTo>
                <a:lnTo>
                  <a:pt x="10839" y="1233779"/>
                </a:lnTo>
                <a:lnTo>
                  <a:pt x="16859" y="1280645"/>
                </a:lnTo>
                <a:lnTo>
                  <a:pt x="24166" y="1327095"/>
                </a:lnTo>
                <a:lnTo>
                  <a:pt x="32741" y="1373113"/>
                </a:lnTo>
                <a:lnTo>
                  <a:pt x="42566" y="1418678"/>
                </a:lnTo>
                <a:lnTo>
                  <a:pt x="53622" y="1463772"/>
                </a:lnTo>
                <a:lnTo>
                  <a:pt x="65891" y="1508377"/>
                </a:lnTo>
                <a:lnTo>
                  <a:pt x="79354" y="1552475"/>
                </a:lnTo>
                <a:lnTo>
                  <a:pt x="93993" y="1596046"/>
                </a:lnTo>
                <a:lnTo>
                  <a:pt x="109788" y="1639072"/>
                </a:lnTo>
                <a:lnTo>
                  <a:pt x="126723" y="1681535"/>
                </a:lnTo>
                <a:lnTo>
                  <a:pt x="144777" y="1723416"/>
                </a:lnTo>
                <a:lnTo>
                  <a:pt x="163932" y="1764696"/>
                </a:lnTo>
                <a:lnTo>
                  <a:pt x="184171" y="1805358"/>
                </a:lnTo>
                <a:lnTo>
                  <a:pt x="205473" y="1845381"/>
                </a:lnTo>
                <a:lnTo>
                  <a:pt x="227822" y="1884749"/>
                </a:lnTo>
                <a:lnTo>
                  <a:pt x="251197" y="1923441"/>
                </a:lnTo>
                <a:lnTo>
                  <a:pt x="275582" y="1961441"/>
                </a:lnTo>
                <a:lnTo>
                  <a:pt x="300956" y="1998729"/>
                </a:lnTo>
                <a:lnTo>
                  <a:pt x="327302" y="2035286"/>
                </a:lnTo>
                <a:lnTo>
                  <a:pt x="354601" y="2071094"/>
                </a:lnTo>
                <a:lnTo>
                  <a:pt x="382834" y="2106135"/>
                </a:lnTo>
                <a:lnTo>
                  <a:pt x="411983" y="2140390"/>
                </a:lnTo>
                <a:lnTo>
                  <a:pt x="442030" y="2173840"/>
                </a:lnTo>
                <a:lnTo>
                  <a:pt x="472955" y="2206467"/>
                </a:lnTo>
                <a:lnTo>
                  <a:pt x="504741" y="2238253"/>
                </a:lnTo>
                <a:lnTo>
                  <a:pt x="537368" y="2269178"/>
                </a:lnTo>
                <a:lnTo>
                  <a:pt x="570818" y="2299224"/>
                </a:lnTo>
                <a:lnTo>
                  <a:pt x="605073" y="2328373"/>
                </a:lnTo>
                <a:lnTo>
                  <a:pt x="640114" y="2356606"/>
                </a:lnTo>
                <a:lnTo>
                  <a:pt x="675922" y="2383905"/>
                </a:lnTo>
                <a:lnTo>
                  <a:pt x="712480" y="2410251"/>
                </a:lnTo>
                <a:lnTo>
                  <a:pt x="749767" y="2435625"/>
                </a:lnTo>
                <a:lnTo>
                  <a:pt x="787767" y="2460009"/>
                </a:lnTo>
                <a:lnTo>
                  <a:pt x="826459" y="2483385"/>
                </a:lnTo>
                <a:lnTo>
                  <a:pt x="865827" y="2505733"/>
                </a:lnTo>
                <a:lnTo>
                  <a:pt x="905851" y="2527036"/>
                </a:lnTo>
                <a:lnTo>
                  <a:pt x="946512" y="2547274"/>
                </a:lnTo>
                <a:lnTo>
                  <a:pt x="987792" y="2566429"/>
                </a:lnTo>
                <a:lnTo>
                  <a:pt x="1029673" y="2584483"/>
                </a:lnTo>
                <a:lnTo>
                  <a:pt x="1072136" y="2601417"/>
                </a:lnTo>
                <a:lnTo>
                  <a:pt x="1115162" y="2617213"/>
                </a:lnTo>
                <a:lnTo>
                  <a:pt x="1158733" y="2631852"/>
                </a:lnTo>
                <a:lnTo>
                  <a:pt x="1202830" y="2645315"/>
                </a:lnTo>
                <a:lnTo>
                  <a:pt x="1247435" y="2657583"/>
                </a:lnTo>
                <a:lnTo>
                  <a:pt x="1292529" y="2668640"/>
                </a:lnTo>
                <a:lnTo>
                  <a:pt x="1338094" y="2678464"/>
                </a:lnTo>
                <a:lnTo>
                  <a:pt x="1384111" y="2687039"/>
                </a:lnTo>
                <a:lnTo>
                  <a:pt x="1430562" y="2694346"/>
                </a:lnTo>
                <a:lnTo>
                  <a:pt x="1477427" y="2700366"/>
                </a:lnTo>
                <a:lnTo>
                  <a:pt x="1524689" y="2705080"/>
                </a:lnTo>
                <a:lnTo>
                  <a:pt x="1572329" y="2708471"/>
                </a:lnTo>
                <a:lnTo>
                  <a:pt x="1620328" y="2710519"/>
                </a:lnTo>
                <a:lnTo>
                  <a:pt x="1668668" y="2711205"/>
                </a:lnTo>
                <a:lnTo>
                  <a:pt x="14136602" y="2711205"/>
                </a:lnTo>
                <a:lnTo>
                  <a:pt x="14136602" y="0"/>
                </a:lnTo>
                <a:close/>
              </a:path>
            </a:pathLst>
          </a:custGeom>
          <a:solidFill>
            <a:srgbClr val="31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2491" y="878652"/>
            <a:ext cx="3286031" cy="1408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2443" y="472662"/>
            <a:ext cx="5460372" cy="1619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9055" y="3804508"/>
            <a:ext cx="8311515" cy="5879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575B5C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606278"/>
            <a:ext cx="6433312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606278"/>
            <a:ext cx="4623943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606278"/>
            <a:ext cx="4623943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na.com.br/" TargetMode="External"/><Relationship Id="rId5" Type="http://schemas.openxmlformats.org/officeDocument/2006/relationships/hyperlink" Target="mailto:ona@ona.org.br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25921"/>
            <a:ext cx="20034250" cy="2476500"/>
          </a:xfrm>
          <a:custGeom>
            <a:avLst/>
            <a:gdLst/>
            <a:ahLst/>
            <a:cxnLst/>
            <a:rect l="l" t="t" r="r" b="b"/>
            <a:pathLst>
              <a:path w="20034250" h="2476500">
                <a:moveTo>
                  <a:pt x="0" y="2476087"/>
                </a:moveTo>
                <a:lnTo>
                  <a:pt x="20033918" y="2476087"/>
                </a:lnTo>
                <a:lnTo>
                  <a:pt x="20033918" y="0"/>
                </a:lnTo>
                <a:lnTo>
                  <a:pt x="0" y="0"/>
                </a:lnTo>
                <a:lnTo>
                  <a:pt x="0" y="2476087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"/>
            <a:ext cx="20104735" cy="11402060"/>
            <a:chOff x="0" y="14"/>
            <a:chExt cx="20104735" cy="11402060"/>
          </a:xfrm>
        </p:grpSpPr>
        <p:sp>
          <p:nvSpPr>
            <p:cNvPr id="4" name="object 4"/>
            <p:cNvSpPr/>
            <p:nvPr/>
          </p:nvSpPr>
          <p:spPr>
            <a:xfrm>
              <a:off x="0" y="14"/>
              <a:ext cx="20034250" cy="8013700"/>
            </a:xfrm>
            <a:custGeom>
              <a:avLst/>
              <a:gdLst/>
              <a:ahLst/>
              <a:cxnLst/>
              <a:rect l="l" t="t" r="r" b="b"/>
              <a:pathLst>
                <a:path w="20034250" h="8013700">
                  <a:moveTo>
                    <a:pt x="0" y="8013458"/>
                  </a:moveTo>
                  <a:lnTo>
                    <a:pt x="20033918" y="8013458"/>
                  </a:lnTo>
                  <a:lnTo>
                    <a:pt x="20033918" y="0"/>
                  </a:lnTo>
                  <a:lnTo>
                    <a:pt x="0" y="0"/>
                  </a:lnTo>
                  <a:lnTo>
                    <a:pt x="0" y="8013458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013473"/>
              <a:ext cx="20034250" cy="912494"/>
            </a:xfrm>
            <a:custGeom>
              <a:avLst/>
              <a:gdLst/>
              <a:ahLst/>
              <a:cxnLst/>
              <a:rect l="l" t="t" r="r" b="b"/>
              <a:pathLst>
                <a:path w="20034250" h="912495">
                  <a:moveTo>
                    <a:pt x="20033918" y="0"/>
                  </a:moveTo>
                  <a:lnTo>
                    <a:pt x="0" y="0"/>
                  </a:lnTo>
                  <a:lnTo>
                    <a:pt x="0" y="912448"/>
                  </a:lnTo>
                  <a:lnTo>
                    <a:pt x="20033918" y="912448"/>
                  </a:lnTo>
                  <a:lnTo>
                    <a:pt x="20033918" y="0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8063" y="2491133"/>
              <a:ext cx="9825861" cy="42110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6350" y="2468181"/>
              <a:ext cx="6187750" cy="89338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730931" y="5858580"/>
              <a:ext cx="958215" cy="4841875"/>
            </a:xfrm>
            <a:custGeom>
              <a:avLst/>
              <a:gdLst/>
              <a:ahLst/>
              <a:cxnLst/>
              <a:rect l="l" t="t" r="r" b="b"/>
              <a:pathLst>
                <a:path w="958215" h="4841875">
                  <a:moveTo>
                    <a:pt x="0" y="0"/>
                  </a:moveTo>
                  <a:lnTo>
                    <a:pt x="50681" y="1120596"/>
                  </a:lnTo>
                  <a:lnTo>
                    <a:pt x="86300" y="1762039"/>
                  </a:lnTo>
                  <a:lnTo>
                    <a:pt x="123711" y="2165445"/>
                  </a:lnTo>
                  <a:lnTo>
                    <a:pt x="179765" y="2571936"/>
                  </a:lnTo>
                  <a:lnTo>
                    <a:pt x="280877" y="3227094"/>
                  </a:lnTo>
                  <a:lnTo>
                    <a:pt x="402254" y="3973804"/>
                  </a:lnTo>
                  <a:lnTo>
                    <a:pt x="504194" y="4586929"/>
                  </a:lnTo>
                  <a:lnTo>
                    <a:pt x="546997" y="4841334"/>
                  </a:lnTo>
                  <a:lnTo>
                    <a:pt x="957703" y="4841334"/>
                  </a:lnTo>
                  <a:lnTo>
                    <a:pt x="878281" y="3883234"/>
                  </a:lnTo>
                  <a:lnTo>
                    <a:pt x="831396" y="3320346"/>
                  </a:lnTo>
                  <a:lnTo>
                    <a:pt x="798677" y="2933501"/>
                  </a:lnTo>
                  <a:lnTo>
                    <a:pt x="761755" y="2503528"/>
                  </a:lnTo>
                  <a:lnTo>
                    <a:pt x="734594" y="1785266"/>
                  </a:lnTo>
                  <a:lnTo>
                    <a:pt x="741537" y="980650"/>
                  </a:lnTo>
                  <a:lnTo>
                    <a:pt x="761306" y="325180"/>
                  </a:lnTo>
                  <a:lnTo>
                    <a:pt x="772624" y="54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0931" y="5858580"/>
              <a:ext cx="958215" cy="4841875"/>
            </a:xfrm>
            <a:custGeom>
              <a:avLst/>
              <a:gdLst/>
              <a:ahLst/>
              <a:cxnLst/>
              <a:rect l="l" t="t" r="r" b="b"/>
              <a:pathLst>
                <a:path w="958215" h="4841875">
                  <a:moveTo>
                    <a:pt x="0" y="0"/>
                  </a:moveTo>
                  <a:lnTo>
                    <a:pt x="50681" y="1120596"/>
                  </a:lnTo>
                  <a:lnTo>
                    <a:pt x="86300" y="1762039"/>
                  </a:lnTo>
                  <a:lnTo>
                    <a:pt x="123711" y="2165445"/>
                  </a:lnTo>
                  <a:lnTo>
                    <a:pt x="179765" y="2571936"/>
                  </a:lnTo>
                  <a:lnTo>
                    <a:pt x="280877" y="3227094"/>
                  </a:lnTo>
                  <a:lnTo>
                    <a:pt x="402254" y="3973804"/>
                  </a:lnTo>
                  <a:lnTo>
                    <a:pt x="504194" y="4586929"/>
                  </a:lnTo>
                  <a:lnTo>
                    <a:pt x="546997" y="4841334"/>
                  </a:lnTo>
                  <a:lnTo>
                    <a:pt x="957703" y="4841334"/>
                  </a:lnTo>
                  <a:lnTo>
                    <a:pt x="878281" y="3883234"/>
                  </a:lnTo>
                  <a:lnTo>
                    <a:pt x="831396" y="3320346"/>
                  </a:lnTo>
                  <a:lnTo>
                    <a:pt x="798677" y="2933501"/>
                  </a:lnTo>
                  <a:lnTo>
                    <a:pt x="761755" y="2503528"/>
                  </a:lnTo>
                  <a:lnTo>
                    <a:pt x="734594" y="1785266"/>
                  </a:lnTo>
                  <a:lnTo>
                    <a:pt x="741537" y="980650"/>
                  </a:lnTo>
                  <a:lnTo>
                    <a:pt x="761306" y="325180"/>
                  </a:lnTo>
                  <a:lnTo>
                    <a:pt x="772624" y="54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2660" y="10458182"/>
              <a:ext cx="2190115" cy="273685"/>
            </a:xfrm>
            <a:custGeom>
              <a:avLst/>
              <a:gdLst/>
              <a:ahLst/>
              <a:cxnLst/>
              <a:rect l="l" t="t" r="r" b="b"/>
              <a:pathLst>
                <a:path w="2190115" h="273684">
                  <a:moveTo>
                    <a:pt x="473011" y="130721"/>
                  </a:moveTo>
                  <a:lnTo>
                    <a:pt x="1841" y="0"/>
                  </a:lnTo>
                  <a:lnTo>
                    <a:pt x="0" y="159092"/>
                  </a:lnTo>
                  <a:lnTo>
                    <a:pt x="413600" y="273100"/>
                  </a:lnTo>
                  <a:lnTo>
                    <a:pt x="473011" y="130721"/>
                  </a:lnTo>
                  <a:close/>
                </a:path>
                <a:path w="2190115" h="273684">
                  <a:moveTo>
                    <a:pt x="2189848" y="105511"/>
                  </a:moveTo>
                  <a:lnTo>
                    <a:pt x="1648968" y="96215"/>
                  </a:lnTo>
                  <a:lnTo>
                    <a:pt x="1705952" y="250012"/>
                  </a:lnTo>
                  <a:lnTo>
                    <a:pt x="2189848" y="250012"/>
                  </a:lnTo>
                  <a:lnTo>
                    <a:pt x="2189848" y="105511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63242" y="3064155"/>
              <a:ext cx="44450" cy="63500"/>
            </a:xfrm>
            <a:custGeom>
              <a:avLst/>
              <a:gdLst/>
              <a:ahLst/>
              <a:cxnLst/>
              <a:rect l="l" t="t" r="r" b="b"/>
              <a:pathLst>
                <a:path w="44450" h="63500">
                  <a:moveTo>
                    <a:pt x="30160" y="0"/>
                  </a:moveTo>
                  <a:lnTo>
                    <a:pt x="1522" y="26520"/>
                  </a:lnTo>
                  <a:lnTo>
                    <a:pt x="0" y="39251"/>
                  </a:lnTo>
                  <a:lnTo>
                    <a:pt x="1915" y="50416"/>
                  </a:lnTo>
                  <a:lnTo>
                    <a:pt x="6816" y="58847"/>
                  </a:lnTo>
                  <a:lnTo>
                    <a:pt x="14254" y="63377"/>
                  </a:lnTo>
                  <a:lnTo>
                    <a:pt x="22939" y="62924"/>
                  </a:lnTo>
                  <a:lnTo>
                    <a:pt x="31250" y="57774"/>
                  </a:lnTo>
                  <a:lnTo>
                    <a:pt x="38221" y="48796"/>
                  </a:lnTo>
                  <a:lnTo>
                    <a:pt x="42885" y="36857"/>
                  </a:lnTo>
                  <a:lnTo>
                    <a:pt x="44284" y="24125"/>
                  </a:lnTo>
                  <a:lnTo>
                    <a:pt x="42383" y="12960"/>
                  </a:lnTo>
                  <a:lnTo>
                    <a:pt x="37552" y="4529"/>
                  </a:lnTo>
                  <a:lnTo>
                    <a:pt x="30160" y="0"/>
                  </a:lnTo>
                  <a:close/>
                </a:path>
              </a:pathLst>
            </a:custGeom>
            <a:solidFill>
              <a:srgbClr val="1C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47085" y="3014147"/>
              <a:ext cx="121687" cy="2237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830785" y="2904578"/>
              <a:ext cx="365125" cy="147955"/>
            </a:xfrm>
            <a:custGeom>
              <a:avLst/>
              <a:gdLst/>
              <a:ahLst/>
              <a:cxnLst/>
              <a:rect l="l" t="t" r="r" b="b"/>
              <a:pathLst>
                <a:path w="365125" h="147955">
                  <a:moveTo>
                    <a:pt x="101422" y="9118"/>
                  </a:moveTo>
                  <a:lnTo>
                    <a:pt x="100622" y="6311"/>
                  </a:lnTo>
                  <a:lnTo>
                    <a:pt x="97167" y="1854"/>
                  </a:lnTo>
                  <a:lnTo>
                    <a:pt x="94640" y="393"/>
                  </a:lnTo>
                  <a:lnTo>
                    <a:pt x="91833" y="0"/>
                  </a:lnTo>
                  <a:lnTo>
                    <a:pt x="79209" y="25"/>
                  </a:lnTo>
                  <a:lnTo>
                    <a:pt x="31419" y="14782"/>
                  </a:lnTo>
                  <a:lnTo>
                    <a:pt x="1092" y="41490"/>
                  </a:lnTo>
                  <a:lnTo>
                    <a:pt x="0" y="44157"/>
                  </a:lnTo>
                  <a:lnTo>
                    <a:pt x="0" y="49695"/>
                  </a:lnTo>
                  <a:lnTo>
                    <a:pt x="9118" y="56997"/>
                  </a:lnTo>
                  <a:lnTo>
                    <a:pt x="11036" y="57226"/>
                  </a:lnTo>
                  <a:lnTo>
                    <a:pt x="12979" y="56984"/>
                  </a:lnTo>
                  <a:lnTo>
                    <a:pt x="16586" y="55587"/>
                  </a:lnTo>
                  <a:lnTo>
                    <a:pt x="18186" y="54470"/>
                  </a:lnTo>
                  <a:lnTo>
                    <a:pt x="26085" y="45580"/>
                  </a:lnTo>
                  <a:lnTo>
                    <a:pt x="33515" y="38989"/>
                  </a:lnTo>
                  <a:lnTo>
                    <a:pt x="69392" y="22631"/>
                  </a:lnTo>
                  <a:lnTo>
                    <a:pt x="89192" y="21196"/>
                  </a:lnTo>
                  <a:lnTo>
                    <a:pt x="91986" y="21437"/>
                  </a:lnTo>
                  <a:lnTo>
                    <a:pt x="94767" y="20612"/>
                  </a:lnTo>
                  <a:lnTo>
                    <a:pt x="99199" y="17183"/>
                  </a:lnTo>
                  <a:lnTo>
                    <a:pt x="100660" y="14693"/>
                  </a:lnTo>
                  <a:lnTo>
                    <a:pt x="101130" y="11925"/>
                  </a:lnTo>
                  <a:lnTo>
                    <a:pt x="101422" y="9118"/>
                  </a:lnTo>
                  <a:close/>
                </a:path>
                <a:path w="365125" h="147955">
                  <a:moveTo>
                    <a:pt x="364705" y="138620"/>
                  </a:moveTo>
                  <a:lnTo>
                    <a:pt x="343725" y="101244"/>
                  </a:lnTo>
                  <a:lnTo>
                    <a:pt x="302475" y="73177"/>
                  </a:lnTo>
                  <a:lnTo>
                    <a:pt x="289052" y="69189"/>
                  </a:lnTo>
                  <a:lnTo>
                    <a:pt x="287642" y="69189"/>
                  </a:lnTo>
                  <a:lnTo>
                    <a:pt x="277507" y="80746"/>
                  </a:lnTo>
                  <a:lnTo>
                    <a:pt x="278168" y="83616"/>
                  </a:lnTo>
                  <a:lnTo>
                    <a:pt x="281444" y="88290"/>
                  </a:lnTo>
                  <a:lnTo>
                    <a:pt x="283921" y="89890"/>
                  </a:lnTo>
                  <a:lnTo>
                    <a:pt x="286715" y="90398"/>
                  </a:lnTo>
                  <a:lnTo>
                    <a:pt x="296176" y="93497"/>
                  </a:lnTo>
                  <a:lnTo>
                    <a:pt x="328472" y="116052"/>
                  </a:lnTo>
                  <a:lnTo>
                    <a:pt x="344716" y="143141"/>
                  </a:lnTo>
                  <a:lnTo>
                    <a:pt x="345973" y="144741"/>
                  </a:lnTo>
                  <a:lnTo>
                    <a:pt x="349148" y="147078"/>
                  </a:lnTo>
                  <a:lnTo>
                    <a:pt x="351028" y="147777"/>
                  </a:lnTo>
                  <a:lnTo>
                    <a:pt x="353021" y="147929"/>
                  </a:lnTo>
                  <a:lnTo>
                    <a:pt x="354723" y="147929"/>
                  </a:lnTo>
                  <a:lnTo>
                    <a:pt x="356425" y="147662"/>
                  </a:lnTo>
                  <a:lnTo>
                    <a:pt x="358051" y="147142"/>
                  </a:lnTo>
                  <a:lnTo>
                    <a:pt x="360616" y="145973"/>
                  </a:lnTo>
                  <a:lnTo>
                    <a:pt x="362635" y="143865"/>
                  </a:lnTo>
                  <a:lnTo>
                    <a:pt x="364705" y="138620"/>
                  </a:lnTo>
                  <a:close/>
                </a:path>
              </a:pathLst>
            </a:custGeom>
            <a:solidFill>
              <a:srgbClr val="1C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1103" y="10906760"/>
              <a:ext cx="118341" cy="1092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5890" y="10781746"/>
              <a:ext cx="131753" cy="1414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462492" y="4100480"/>
              <a:ext cx="641985" cy="1927225"/>
            </a:xfrm>
            <a:custGeom>
              <a:avLst/>
              <a:gdLst/>
              <a:ahLst/>
              <a:cxnLst/>
              <a:rect l="l" t="t" r="r" b="b"/>
              <a:pathLst>
                <a:path w="641984" h="1927225">
                  <a:moveTo>
                    <a:pt x="280246" y="0"/>
                  </a:moveTo>
                  <a:lnTo>
                    <a:pt x="0" y="193822"/>
                  </a:lnTo>
                  <a:lnTo>
                    <a:pt x="25221" y="232675"/>
                  </a:lnTo>
                  <a:lnTo>
                    <a:pt x="50800" y="272418"/>
                  </a:lnTo>
                  <a:lnTo>
                    <a:pt x="76522" y="312859"/>
                  </a:lnTo>
                  <a:lnTo>
                    <a:pt x="102171" y="353809"/>
                  </a:lnTo>
                  <a:lnTo>
                    <a:pt x="127630" y="395238"/>
                  </a:lnTo>
                  <a:lnTo>
                    <a:pt x="152533" y="436388"/>
                  </a:lnTo>
                  <a:lnTo>
                    <a:pt x="177226" y="477664"/>
                  </a:lnTo>
                  <a:lnTo>
                    <a:pt x="201562" y="518992"/>
                  </a:lnTo>
                  <a:lnTo>
                    <a:pt x="225492" y="560459"/>
                  </a:lnTo>
                  <a:lnTo>
                    <a:pt x="248965" y="602155"/>
                  </a:lnTo>
                  <a:lnTo>
                    <a:pt x="274529" y="647162"/>
                  </a:lnTo>
                  <a:lnTo>
                    <a:pt x="299268" y="692609"/>
                  </a:lnTo>
                  <a:lnTo>
                    <a:pt x="323176" y="738487"/>
                  </a:lnTo>
                  <a:lnTo>
                    <a:pt x="346250" y="784784"/>
                  </a:lnTo>
                  <a:lnTo>
                    <a:pt x="368482" y="831488"/>
                  </a:lnTo>
                  <a:lnTo>
                    <a:pt x="389867" y="878588"/>
                  </a:lnTo>
                  <a:lnTo>
                    <a:pt x="410400" y="926073"/>
                  </a:lnTo>
                  <a:lnTo>
                    <a:pt x="430076" y="973931"/>
                  </a:lnTo>
                  <a:lnTo>
                    <a:pt x="448888" y="1022151"/>
                  </a:lnTo>
                  <a:lnTo>
                    <a:pt x="461938" y="1061041"/>
                  </a:lnTo>
                  <a:lnTo>
                    <a:pt x="473267" y="1100364"/>
                  </a:lnTo>
                  <a:lnTo>
                    <a:pt x="476726" y="1112834"/>
                  </a:lnTo>
                  <a:lnTo>
                    <a:pt x="478582" y="1118927"/>
                  </a:lnTo>
                  <a:lnTo>
                    <a:pt x="481129" y="1135568"/>
                  </a:lnTo>
                  <a:lnTo>
                    <a:pt x="481978" y="1152337"/>
                  </a:lnTo>
                  <a:lnTo>
                    <a:pt x="481129" y="1169104"/>
                  </a:lnTo>
                  <a:lnTo>
                    <a:pt x="473994" y="1211282"/>
                  </a:lnTo>
                  <a:lnTo>
                    <a:pt x="461791" y="1261690"/>
                  </a:lnTo>
                  <a:lnTo>
                    <a:pt x="445732" y="1313084"/>
                  </a:lnTo>
                  <a:lnTo>
                    <a:pt x="427042" y="1366851"/>
                  </a:lnTo>
                  <a:lnTo>
                    <a:pt x="397455" y="1442240"/>
                  </a:lnTo>
                  <a:lnTo>
                    <a:pt x="377011" y="1490758"/>
                  </a:lnTo>
                  <a:lnTo>
                    <a:pt x="355611" y="1539382"/>
                  </a:lnTo>
                  <a:lnTo>
                    <a:pt x="333405" y="1588058"/>
                  </a:lnTo>
                  <a:lnTo>
                    <a:pt x="310543" y="1636732"/>
                  </a:lnTo>
                  <a:lnTo>
                    <a:pt x="287176" y="1685349"/>
                  </a:lnTo>
                  <a:lnTo>
                    <a:pt x="263455" y="1733854"/>
                  </a:lnTo>
                  <a:lnTo>
                    <a:pt x="239530" y="1782194"/>
                  </a:lnTo>
                  <a:lnTo>
                    <a:pt x="215551" y="1830315"/>
                  </a:lnTo>
                  <a:lnTo>
                    <a:pt x="353437" y="1927091"/>
                  </a:lnTo>
                  <a:lnTo>
                    <a:pt x="387372" y="1888377"/>
                  </a:lnTo>
                  <a:lnTo>
                    <a:pt x="420446" y="1848934"/>
                  </a:lnTo>
                  <a:lnTo>
                    <a:pt x="452646" y="1808777"/>
                  </a:lnTo>
                  <a:lnTo>
                    <a:pt x="483958" y="1767921"/>
                  </a:lnTo>
                  <a:lnTo>
                    <a:pt x="514369" y="1726383"/>
                  </a:lnTo>
                  <a:lnTo>
                    <a:pt x="544576" y="1683917"/>
                  </a:lnTo>
                  <a:lnTo>
                    <a:pt x="573770" y="1640765"/>
                  </a:lnTo>
                  <a:lnTo>
                    <a:pt x="601940" y="1596944"/>
                  </a:lnTo>
                  <a:lnTo>
                    <a:pt x="629076" y="1552472"/>
                  </a:lnTo>
                  <a:lnTo>
                    <a:pt x="641607" y="1530807"/>
                  </a:lnTo>
                  <a:lnTo>
                    <a:pt x="641607" y="634067"/>
                  </a:lnTo>
                  <a:lnTo>
                    <a:pt x="618373" y="582413"/>
                  </a:lnTo>
                  <a:lnTo>
                    <a:pt x="595698" y="534721"/>
                  </a:lnTo>
                  <a:lnTo>
                    <a:pt x="572076" y="487473"/>
                  </a:lnTo>
                  <a:lnTo>
                    <a:pt x="547513" y="440684"/>
                  </a:lnTo>
                  <a:lnTo>
                    <a:pt x="523127" y="395077"/>
                  </a:lnTo>
                  <a:lnTo>
                    <a:pt x="498571" y="350187"/>
                  </a:lnTo>
                  <a:lnTo>
                    <a:pt x="473429" y="305480"/>
                  </a:lnTo>
                  <a:lnTo>
                    <a:pt x="447637" y="261066"/>
                  </a:lnTo>
                  <a:lnTo>
                    <a:pt x="421043" y="216891"/>
                  </a:lnTo>
                  <a:lnTo>
                    <a:pt x="394056" y="173134"/>
                  </a:lnTo>
                  <a:lnTo>
                    <a:pt x="366904" y="129819"/>
                  </a:lnTo>
                  <a:lnTo>
                    <a:pt x="339166" y="86694"/>
                  </a:lnTo>
                  <a:lnTo>
                    <a:pt x="310420" y="43505"/>
                  </a:lnTo>
                  <a:lnTo>
                    <a:pt x="280246" y="0"/>
                  </a:lnTo>
                  <a:close/>
                </a:path>
              </a:pathLst>
            </a:custGeom>
            <a:solidFill>
              <a:srgbClr val="FAA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365176" y="3962537"/>
              <a:ext cx="739140" cy="923290"/>
            </a:xfrm>
            <a:custGeom>
              <a:avLst/>
              <a:gdLst/>
              <a:ahLst/>
              <a:cxnLst/>
              <a:rect l="l" t="t" r="r" b="b"/>
              <a:pathLst>
                <a:path w="739140" h="923289">
                  <a:moveTo>
                    <a:pt x="253160" y="0"/>
                  </a:moveTo>
                  <a:lnTo>
                    <a:pt x="211172" y="3175"/>
                  </a:lnTo>
                  <a:lnTo>
                    <a:pt x="172034" y="11127"/>
                  </a:lnTo>
                  <a:lnTo>
                    <a:pt x="103592" y="40592"/>
                  </a:lnTo>
                  <a:lnTo>
                    <a:pt x="50397" y="86864"/>
                  </a:lnTo>
                  <a:lnTo>
                    <a:pt x="15011" y="148410"/>
                  </a:lnTo>
                  <a:lnTo>
                    <a:pt x="0" y="223700"/>
                  </a:lnTo>
                  <a:lnTo>
                    <a:pt x="935" y="266020"/>
                  </a:lnTo>
                  <a:lnTo>
                    <a:pt x="7925" y="311201"/>
                  </a:lnTo>
                  <a:lnTo>
                    <a:pt x="21290" y="359052"/>
                  </a:lnTo>
                  <a:lnTo>
                    <a:pt x="41351" y="409381"/>
                  </a:lnTo>
                  <a:lnTo>
                    <a:pt x="110121" y="559243"/>
                  </a:lnTo>
                  <a:lnTo>
                    <a:pt x="160000" y="662696"/>
                  </a:lnTo>
                  <a:lnTo>
                    <a:pt x="215247" y="767889"/>
                  </a:lnTo>
                  <a:lnTo>
                    <a:pt x="300122" y="922972"/>
                  </a:lnTo>
                  <a:lnTo>
                    <a:pt x="738951" y="565553"/>
                  </a:lnTo>
                  <a:lnTo>
                    <a:pt x="706873" y="484517"/>
                  </a:lnTo>
                  <a:lnTo>
                    <a:pt x="620531" y="303057"/>
                  </a:lnTo>
                  <a:lnTo>
                    <a:pt x="494762" y="113643"/>
                  </a:lnTo>
                  <a:lnTo>
                    <a:pt x="344405" y="8742"/>
                  </a:lnTo>
                  <a:lnTo>
                    <a:pt x="297677" y="1791"/>
                  </a:lnTo>
                  <a:lnTo>
                    <a:pt x="253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365176" y="3962537"/>
              <a:ext cx="739140" cy="923290"/>
            </a:xfrm>
            <a:custGeom>
              <a:avLst/>
              <a:gdLst/>
              <a:ahLst/>
              <a:cxnLst/>
              <a:rect l="l" t="t" r="r" b="b"/>
              <a:pathLst>
                <a:path w="739140" h="923289">
                  <a:moveTo>
                    <a:pt x="253160" y="0"/>
                  </a:moveTo>
                  <a:lnTo>
                    <a:pt x="211172" y="3175"/>
                  </a:lnTo>
                  <a:lnTo>
                    <a:pt x="172034" y="11127"/>
                  </a:lnTo>
                  <a:lnTo>
                    <a:pt x="103592" y="40592"/>
                  </a:lnTo>
                  <a:lnTo>
                    <a:pt x="50397" y="86864"/>
                  </a:lnTo>
                  <a:lnTo>
                    <a:pt x="15011" y="148410"/>
                  </a:lnTo>
                  <a:lnTo>
                    <a:pt x="0" y="223700"/>
                  </a:lnTo>
                  <a:lnTo>
                    <a:pt x="935" y="266020"/>
                  </a:lnTo>
                  <a:lnTo>
                    <a:pt x="7925" y="311201"/>
                  </a:lnTo>
                  <a:lnTo>
                    <a:pt x="21290" y="359052"/>
                  </a:lnTo>
                  <a:lnTo>
                    <a:pt x="41351" y="409381"/>
                  </a:lnTo>
                  <a:lnTo>
                    <a:pt x="110121" y="559243"/>
                  </a:lnTo>
                  <a:lnTo>
                    <a:pt x="160000" y="662696"/>
                  </a:lnTo>
                  <a:lnTo>
                    <a:pt x="215247" y="767889"/>
                  </a:lnTo>
                  <a:lnTo>
                    <a:pt x="300122" y="922972"/>
                  </a:lnTo>
                  <a:lnTo>
                    <a:pt x="738951" y="565553"/>
                  </a:lnTo>
                  <a:lnTo>
                    <a:pt x="706873" y="484517"/>
                  </a:lnTo>
                  <a:lnTo>
                    <a:pt x="620531" y="303057"/>
                  </a:lnTo>
                  <a:lnTo>
                    <a:pt x="494762" y="113643"/>
                  </a:lnTo>
                  <a:lnTo>
                    <a:pt x="344405" y="8742"/>
                  </a:lnTo>
                  <a:lnTo>
                    <a:pt x="297677" y="1791"/>
                  </a:lnTo>
                  <a:lnTo>
                    <a:pt x="253160" y="0"/>
                  </a:lnTo>
                  <a:close/>
                </a:path>
              </a:pathLst>
            </a:custGeom>
            <a:solidFill>
              <a:srgbClr val="5986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68827" y="3899331"/>
              <a:ext cx="3441065" cy="3441065"/>
            </a:xfrm>
            <a:custGeom>
              <a:avLst/>
              <a:gdLst/>
              <a:ahLst/>
              <a:cxnLst/>
              <a:rect l="l" t="t" r="r" b="b"/>
              <a:pathLst>
                <a:path w="3441065" h="3441065">
                  <a:moveTo>
                    <a:pt x="285851" y="1330617"/>
                  </a:moveTo>
                  <a:lnTo>
                    <a:pt x="260540" y="1323594"/>
                  </a:lnTo>
                  <a:lnTo>
                    <a:pt x="214718" y="1488909"/>
                  </a:lnTo>
                  <a:lnTo>
                    <a:pt x="240004" y="1495920"/>
                  </a:lnTo>
                  <a:lnTo>
                    <a:pt x="285851" y="1330617"/>
                  </a:lnTo>
                  <a:close/>
                </a:path>
                <a:path w="3441065" h="3441065">
                  <a:moveTo>
                    <a:pt x="430860" y="807529"/>
                  </a:moveTo>
                  <a:lnTo>
                    <a:pt x="405549" y="800519"/>
                  </a:lnTo>
                  <a:lnTo>
                    <a:pt x="299554" y="1182763"/>
                  </a:lnTo>
                  <a:lnTo>
                    <a:pt x="324853" y="1189774"/>
                  </a:lnTo>
                  <a:lnTo>
                    <a:pt x="430860" y="807529"/>
                  </a:lnTo>
                  <a:close/>
                </a:path>
                <a:path w="3441065" h="3441065">
                  <a:moveTo>
                    <a:pt x="3440988" y="925550"/>
                  </a:moveTo>
                  <a:lnTo>
                    <a:pt x="3436988" y="881138"/>
                  </a:lnTo>
                  <a:lnTo>
                    <a:pt x="3426841" y="838200"/>
                  </a:lnTo>
                  <a:lnTo>
                    <a:pt x="3410877" y="797344"/>
                  </a:lnTo>
                  <a:lnTo>
                    <a:pt x="3389465" y="759155"/>
                  </a:lnTo>
                  <a:lnTo>
                    <a:pt x="3362909" y="724242"/>
                  </a:lnTo>
                  <a:lnTo>
                    <a:pt x="3331553" y="693191"/>
                  </a:lnTo>
                  <a:lnTo>
                    <a:pt x="3295739" y="666623"/>
                  </a:lnTo>
                  <a:lnTo>
                    <a:pt x="3255797" y="645121"/>
                  </a:lnTo>
                  <a:lnTo>
                    <a:pt x="3212071" y="629285"/>
                  </a:lnTo>
                  <a:lnTo>
                    <a:pt x="1016393" y="11760"/>
                  </a:lnTo>
                  <a:lnTo>
                    <a:pt x="970826" y="2476"/>
                  </a:lnTo>
                  <a:lnTo>
                    <a:pt x="925537" y="0"/>
                  </a:lnTo>
                  <a:lnTo>
                    <a:pt x="881126" y="4013"/>
                  </a:lnTo>
                  <a:lnTo>
                    <a:pt x="838187" y="14160"/>
                  </a:lnTo>
                  <a:lnTo>
                    <a:pt x="797331" y="30111"/>
                  </a:lnTo>
                  <a:lnTo>
                    <a:pt x="759142" y="51536"/>
                  </a:lnTo>
                  <a:lnTo>
                    <a:pt x="724230" y="78092"/>
                  </a:lnTo>
                  <a:lnTo>
                    <a:pt x="693191" y="109435"/>
                  </a:lnTo>
                  <a:lnTo>
                    <a:pt x="666623" y="145249"/>
                  </a:lnTo>
                  <a:lnTo>
                    <a:pt x="645121" y="185191"/>
                  </a:lnTo>
                  <a:lnTo>
                    <a:pt x="629285" y="228917"/>
                  </a:lnTo>
                  <a:lnTo>
                    <a:pt x="11747" y="2424607"/>
                  </a:lnTo>
                  <a:lnTo>
                    <a:pt x="2463" y="2470175"/>
                  </a:lnTo>
                  <a:lnTo>
                    <a:pt x="0" y="2515463"/>
                  </a:lnTo>
                  <a:lnTo>
                    <a:pt x="4000" y="2559875"/>
                  </a:lnTo>
                  <a:lnTo>
                    <a:pt x="14147" y="2602814"/>
                  </a:lnTo>
                  <a:lnTo>
                    <a:pt x="30111" y="2643670"/>
                  </a:lnTo>
                  <a:lnTo>
                    <a:pt x="51523" y="2681859"/>
                  </a:lnTo>
                  <a:lnTo>
                    <a:pt x="78079" y="2716771"/>
                  </a:lnTo>
                  <a:lnTo>
                    <a:pt x="109435" y="2747810"/>
                  </a:lnTo>
                  <a:lnTo>
                    <a:pt x="145249" y="2774378"/>
                  </a:lnTo>
                  <a:lnTo>
                    <a:pt x="185191" y="2795879"/>
                  </a:lnTo>
                  <a:lnTo>
                    <a:pt x="228917" y="2811716"/>
                  </a:lnTo>
                  <a:lnTo>
                    <a:pt x="2424595" y="3429241"/>
                  </a:lnTo>
                  <a:lnTo>
                    <a:pt x="2470162" y="3438525"/>
                  </a:lnTo>
                  <a:lnTo>
                    <a:pt x="2515451" y="3441001"/>
                  </a:lnTo>
                  <a:lnTo>
                    <a:pt x="2559862" y="3436988"/>
                  </a:lnTo>
                  <a:lnTo>
                    <a:pt x="2602801" y="3426841"/>
                  </a:lnTo>
                  <a:lnTo>
                    <a:pt x="2643657" y="3410889"/>
                  </a:lnTo>
                  <a:lnTo>
                    <a:pt x="2681846" y="3389465"/>
                  </a:lnTo>
                  <a:lnTo>
                    <a:pt x="2716758" y="3362909"/>
                  </a:lnTo>
                  <a:lnTo>
                    <a:pt x="2747797" y="3331565"/>
                  </a:lnTo>
                  <a:lnTo>
                    <a:pt x="2774365" y="3295751"/>
                  </a:lnTo>
                  <a:lnTo>
                    <a:pt x="2795867" y="3255822"/>
                  </a:lnTo>
                  <a:lnTo>
                    <a:pt x="2811703" y="3212096"/>
                  </a:lnTo>
                  <a:lnTo>
                    <a:pt x="3429241" y="1016406"/>
                  </a:lnTo>
                  <a:lnTo>
                    <a:pt x="3438525" y="970838"/>
                  </a:lnTo>
                  <a:lnTo>
                    <a:pt x="3440988" y="925550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20071" y="4477054"/>
              <a:ext cx="2173605" cy="2240280"/>
            </a:xfrm>
            <a:custGeom>
              <a:avLst/>
              <a:gdLst/>
              <a:ahLst/>
              <a:cxnLst/>
              <a:rect l="l" t="t" r="r" b="b"/>
              <a:pathLst>
                <a:path w="2173605" h="2240279">
                  <a:moveTo>
                    <a:pt x="571893" y="964501"/>
                  </a:moveTo>
                  <a:lnTo>
                    <a:pt x="556272" y="912952"/>
                  </a:lnTo>
                  <a:lnTo>
                    <a:pt x="517334" y="875741"/>
                  </a:lnTo>
                  <a:lnTo>
                    <a:pt x="118884" y="762254"/>
                  </a:lnTo>
                  <a:lnTo>
                    <a:pt x="99949" y="761568"/>
                  </a:lnTo>
                  <a:lnTo>
                    <a:pt x="81343" y="764247"/>
                  </a:lnTo>
                  <a:lnTo>
                    <a:pt x="32067" y="791108"/>
                  </a:lnTo>
                  <a:lnTo>
                    <a:pt x="3441" y="839216"/>
                  </a:lnTo>
                  <a:lnTo>
                    <a:pt x="0" y="876655"/>
                  </a:lnTo>
                  <a:lnTo>
                    <a:pt x="3289" y="895184"/>
                  </a:lnTo>
                  <a:lnTo>
                    <a:pt x="31750" y="943546"/>
                  </a:lnTo>
                  <a:lnTo>
                    <a:pt x="444766" y="1070622"/>
                  </a:lnTo>
                  <a:lnTo>
                    <a:pt x="472871" y="1074318"/>
                  </a:lnTo>
                  <a:lnTo>
                    <a:pt x="490880" y="1071575"/>
                  </a:lnTo>
                  <a:lnTo>
                    <a:pt x="538276" y="1046022"/>
                  </a:lnTo>
                  <a:lnTo>
                    <a:pt x="567029" y="1000480"/>
                  </a:lnTo>
                  <a:lnTo>
                    <a:pt x="571893" y="964501"/>
                  </a:lnTo>
                  <a:close/>
                </a:path>
                <a:path w="2173605" h="2240279">
                  <a:moveTo>
                    <a:pt x="618756" y="1476298"/>
                  </a:moveTo>
                  <a:lnTo>
                    <a:pt x="606729" y="1427695"/>
                  </a:lnTo>
                  <a:lnTo>
                    <a:pt x="571017" y="1392567"/>
                  </a:lnTo>
                  <a:lnTo>
                    <a:pt x="522058" y="1381366"/>
                  </a:lnTo>
                  <a:lnTo>
                    <a:pt x="505396" y="1383766"/>
                  </a:lnTo>
                  <a:lnTo>
                    <a:pt x="144640" y="1584629"/>
                  </a:lnTo>
                  <a:lnTo>
                    <a:pt x="112014" y="1615440"/>
                  </a:lnTo>
                  <a:lnTo>
                    <a:pt x="97904" y="1658137"/>
                  </a:lnTo>
                  <a:lnTo>
                    <a:pt x="98056" y="1673186"/>
                  </a:lnTo>
                  <a:lnTo>
                    <a:pt x="113055" y="1715579"/>
                  </a:lnTo>
                  <a:lnTo>
                    <a:pt x="146405" y="1745742"/>
                  </a:lnTo>
                  <a:lnTo>
                    <a:pt x="189966" y="1756448"/>
                  </a:lnTo>
                  <a:lnTo>
                    <a:pt x="201853" y="1755470"/>
                  </a:lnTo>
                  <a:lnTo>
                    <a:pt x="580009" y="1548295"/>
                  </a:lnTo>
                  <a:lnTo>
                    <a:pt x="611428" y="1509318"/>
                  </a:lnTo>
                  <a:lnTo>
                    <a:pt x="618756" y="1476298"/>
                  </a:lnTo>
                  <a:close/>
                </a:path>
                <a:path w="2173605" h="2240279">
                  <a:moveTo>
                    <a:pt x="901026" y="568172"/>
                  </a:moveTo>
                  <a:lnTo>
                    <a:pt x="890930" y="523278"/>
                  </a:lnTo>
                  <a:lnTo>
                    <a:pt x="690549" y="168224"/>
                  </a:lnTo>
                  <a:lnTo>
                    <a:pt x="660463" y="133350"/>
                  </a:lnTo>
                  <a:lnTo>
                    <a:pt x="619302" y="112623"/>
                  </a:lnTo>
                  <a:lnTo>
                    <a:pt x="584936" y="108381"/>
                  </a:lnTo>
                  <a:lnTo>
                    <a:pt x="573366" y="109232"/>
                  </a:lnTo>
                  <a:lnTo>
                    <a:pt x="529615" y="123698"/>
                  </a:lnTo>
                  <a:lnTo>
                    <a:pt x="494728" y="153771"/>
                  </a:lnTo>
                  <a:lnTo>
                    <a:pt x="474014" y="194932"/>
                  </a:lnTo>
                  <a:lnTo>
                    <a:pt x="469773" y="229311"/>
                  </a:lnTo>
                  <a:lnTo>
                    <a:pt x="470623" y="240880"/>
                  </a:lnTo>
                  <a:lnTo>
                    <a:pt x="485076" y="284632"/>
                  </a:lnTo>
                  <a:lnTo>
                    <a:pt x="680212" y="629323"/>
                  </a:lnTo>
                  <a:lnTo>
                    <a:pt x="710590" y="664476"/>
                  </a:lnTo>
                  <a:lnTo>
                    <a:pt x="752259" y="685190"/>
                  </a:lnTo>
                  <a:lnTo>
                    <a:pt x="783094" y="689254"/>
                  </a:lnTo>
                  <a:lnTo>
                    <a:pt x="798283" y="688251"/>
                  </a:lnTo>
                  <a:lnTo>
                    <a:pt x="841171" y="673595"/>
                  </a:lnTo>
                  <a:lnTo>
                    <a:pt x="876046" y="643597"/>
                  </a:lnTo>
                  <a:lnTo>
                    <a:pt x="896772" y="602500"/>
                  </a:lnTo>
                  <a:lnTo>
                    <a:pt x="901026" y="568172"/>
                  </a:lnTo>
                  <a:close/>
                </a:path>
                <a:path w="2173605" h="2240279">
                  <a:moveTo>
                    <a:pt x="1014514" y="1767014"/>
                  </a:moveTo>
                  <a:lnTo>
                    <a:pt x="1002817" y="1726438"/>
                  </a:lnTo>
                  <a:lnTo>
                    <a:pt x="972007" y="1697583"/>
                  </a:lnTo>
                  <a:lnTo>
                    <a:pt x="930795" y="1688541"/>
                  </a:lnTo>
                  <a:lnTo>
                    <a:pt x="922286" y="1689455"/>
                  </a:lnTo>
                  <a:lnTo>
                    <a:pt x="883881" y="1707019"/>
                  </a:lnTo>
                  <a:lnTo>
                    <a:pt x="859878" y="1741741"/>
                  </a:lnTo>
                  <a:lnTo>
                    <a:pt x="856005" y="1758353"/>
                  </a:lnTo>
                  <a:lnTo>
                    <a:pt x="749947" y="2140166"/>
                  </a:lnTo>
                  <a:lnTo>
                    <a:pt x="747471" y="2155406"/>
                  </a:lnTo>
                  <a:lnTo>
                    <a:pt x="747966" y="2170709"/>
                  </a:lnTo>
                  <a:lnTo>
                    <a:pt x="751382" y="2185632"/>
                  </a:lnTo>
                  <a:lnTo>
                    <a:pt x="777608" y="2222970"/>
                  </a:lnTo>
                  <a:lnTo>
                    <a:pt x="818883" y="2239937"/>
                  </a:lnTo>
                  <a:lnTo>
                    <a:pt x="826046" y="2239861"/>
                  </a:lnTo>
                  <a:lnTo>
                    <a:pt x="873442" y="2223503"/>
                  </a:lnTo>
                  <a:lnTo>
                    <a:pt x="901611" y="2182050"/>
                  </a:lnTo>
                  <a:lnTo>
                    <a:pt x="1007681" y="1800250"/>
                  </a:lnTo>
                  <a:lnTo>
                    <a:pt x="1010729" y="1792249"/>
                  </a:lnTo>
                  <a:lnTo>
                    <a:pt x="1012888" y="1784007"/>
                  </a:lnTo>
                  <a:lnTo>
                    <a:pt x="1014158" y="1775561"/>
                  </a:lnTo>
                  <a:lnTo>
                    <a:pt x="1014514" y="1767014"/>
                  </a:lnTo>
                  <a:close/>
                </a:path>
                <a:path w="2173605" h="2240279">
                  <a:moveTo>
                    <a:pt x="1519389" y="138455"/>
                  </a:moveTo>
                  <a:lnTo>
                    <a:pt x="1512582" y="88480"/>
                  </a:lnTo>
                  <a:lnTo>
                    <a:pt x="1487119" y="44411"/>
                  </a:lnTo>
                  <a:lnTo>
                    <a:pt x="1447228" y="13576"/>
                  </a:lnTo>
                  <a:lnTo>
                    <a:pt x="1398181" y="0"/>
                  </a:lnTo>
                  <a:lnTo>
                    <a:pt x="1372857" y="546"/>
                  </a:lnTo>
                  <a:lnTo>
                    <a:pt x="1324648" y="16129"/>
                  </a:lnTo>
                  <a:lnTo>
                    <a:pt x="1285938" y="48806"/>
                  </a:lnTo>
                  <a:lnTo>
                    <a:pt x="1262481" y="93713"/>
                  </a:lnTo>
                  <a:lnTo>
                    <a:pt x="1156423" y="475792"/>
                  </a:lnTo>
                  <a:lnTo>
                    <a:pt x="1152309" y="501192"/>
                  </a:lnTo>
                  <a:lnTo>
                    <a:pt x="1153147" y="526669"/>
                  </a:lnTo>
                  <a:lnTo>
                    <a:pt x="1169314" y="575030"/>
                  </a:lnTo>
                  <a:lnTo>
                    <a:pt x="1202537" y="613714"/>
                  </a:lnTo>
                  <a:lnTo>
                    <a:pt x="1247902" y="636993"/>
                  </a:lnTo>
                  <a:lnTo>
                    <a:pt x="1282903" y="641769"/>
                  </a:lnTo>
                  <a:lnTo>
                    <a:pt x="1304137" y="639902"/>
                  </a:lnTo>
                  <a:lnTo>
                    <a:pt x="1344129" y="626287"/>
                  </a:lnTo>
                  <a:lnTo>
                    <a:pt x="1378000" y="600583"/>
                  </a:lnTo>
                  <a:lnTo>
                    <a:pt x="1401864" y="565734"/>
                  </a:lnTo>
                  <a:lnTo>
                    <a:pt x="1515440" y="163715"/>
                  </a:lnTo>
                  <a:lnTo>
                    <a:pt x="1519389" y="138455"/>
                  </a:lnTo>
                  <a:close/>
                </a:path>
                <a:path w="2173605" h="2240279">
                  <a:moveTo>
                    <a:pt x="1692186" y="2060816"/>
                  </a:moveTo>
                  <a:lnTo>
                    <a:pt x="1488414" y="1685404"/>
                  </a:lnTo>
                  <a:lnTo>
                    <a:pt x="1460969" y="1658442"/>
                  </a:lnTo>
                  <a:lnTo>
                    <a:pt x="1429639" y="1651076"/>
                  </a:lnTo>
                  <a:lnTo>
                    <a:pt x="1423136" y="1651508"/>
                  </a:lnTo>
                  <a:lnTo>
                    <a:pt x="1387944" y="1667014"/>
                  </a:lnTo>
                  <a:lnTo>
                    <a:pt x="1367536" y="1699615"/>
                  </a:lnTo>
                  <a:lnTo>
                    <a:pt x="1365338" y="1718932"/>
                  </a:lnTo>
                  <a:lnTo>
                    <a:pt x="1365897" y="1725422"/>
                  </a:lnTo>
                  <a:lnTo>
                    <a:pt x="1569808" y="2094801"/>
                  </a:lnTo>
                  <a:lnTo>
                    <a:pt x="1601597" y="2122881"/>
                  </a:lnTo>
                  <a:lnTo>
                    <a:pt x="1626806" y="2127948"/>
                  </a:lnTo>
                  <a:lnTo>
                    <a:pt x="1635201" y="2127415"/>
                  </a:lnTo>
                  <a:lnTo>
                    <a:pt x="1674101" y="2107666"/>
                  </a:lnTo>
                  <a:lnTo>
                    <a:pt x="1691259" y="2073630"/>
                  </a:lnTo>
                  <a:lnTo>
                    <a:pt x="1692186" y="2060816"/>
                  </a:lnTo>
                  <a:close/>
                </a:path>
                <a:path w="2173605" h="2240279">
                  <a:moveTo>
                    <a:pt x="2063051" y="628027"/>
                  </a:moveTo>
                  <a:lnTo>
                    <a:pt x="2041804" y="590575"/>
                  </a:lnTo>
                  <a:lnTo>
                    <a:pt x="2027161" y="586473"/>
                  </a:lnTo>
                  <a:lnTo>
                    <a:pt x="2019592" y="586600"/>
                  </a:lnTo>
                  <a:lnTo>
                    <a:pt x="1660461" y="786561"/>
                  </a:lnTo>
                  <a:lnTo>
                    <a:pt x="1640547" y="818070"/>
                  </a:lnTo>
                  <a:lnTo>
                    <a:pt x="1640636" y="824509"/>
                  </a:lnTo>
                  <a:lnTo>
                    <a:pt x="1667344" y="858012"/>
                  </a:lnTo>
                  <a:lnTo>
                    <a:pt x="1680070" y="860005"/>
                  </a:lnTo>
                  <a:lnTo>
                    <a:pt x="1686623" y="859675"/>
                  </a:lnTo>
                  <a:lnTo>
                    <a:pt x="1692998" y="857770"/>
                  </a:lnTo>
                  <a:lnTo>
                    <a:pt x="1698637" y="854443"/>
                  </a:lnTo>
                  <a:lnTo>
                    <a:pt x="2043341" y="659028"/>
                  </a:lnTo>
                  <a:lnTo>
                    <a:pt x="2049614" y="654621"/>
                  </a:lnTo>
                  <a:lnTo>
                    <a:pt x="2054860" y="649135"/>
                  </a:lnTo>
                  <a:lnTo>
                    <a:pt x="2058936" y="642721"/>
                  </a:lnTo>
                  <a:lnTo>
                    <a:pt x="2061718" y="635584"/>
                  </a:lnTo>
                  <a:lnTo>
                    <a:pt x="2063051" y="628027"/>
                  </a:lnTo>
                  <a:close/>
                </a:path>
                <a:path w="2173605" h="2240279">
                  <a:moveTo>
                    <a:pt x="2173376" y="1424000"/>
                  </a:moveTo>
                  <a:lnTo>
                    <a:pt x="2153424" y="1384503"/>
                  </a:lnTo>
                  <a:lnTo>
                    <a:pt x="1755394" y="1269733"/>
                  </a:lnTo>
                  <a:lnTo>
                    <a:pt x="1745881" y="1269352"/>
                  </a:lnTo>
                  <a:lnTo>
                    <a:pt x="1736534" y="1270660"/>
                  </a:lnTo>
                  <a:lnTo>
                    <a:pt x="1700745" y="1299337"/>
                  </a:lnTo>
                  <a:lnTo>
                    <a:pt x="1695716" y="1317625"/>
                  </a:lnTo>
                  <a:lnTo>
                    <a:pt x="1695729" y="1327073"/>
                  </a:lnTo>
                  <a:lnTo>
                    <a:pt x="1719186" y="1366481"/>
                  </a:lnTo>
                  <a:lnTo>
                    <a:pt x="2113953" y="1478318"/>
                  </a:lnTo>
                  <a:lnTo>
                    <a:pt x="2118677" y="1478940"/>
                  </a:lnTo>
                  <a:lnTo>
                    <a:pt x="2123414" y="1478927"/>
                  </a:lnTo>
                  <a:lnTo>
                    <a:pt x="2162556" y="1458137"/>
                  </a:lnTo>
                  <a:lnTo>
                    <a:pt x="2173376" y="1424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377635" y="5871095"/>
              <a:ext cx="452120" cy="311785"/>
            </a:xfrm>
            <a:custGeom>
              <a:avLst/>
              <a:gdLst/>
              <a:ahLst/>
              <a:cxnLst/>
              <a:rect l="l" t="t" r="r" b="b"/>
              <a:pathLst>
                <a:path w="452119" h="311785">
                  <a:moveTo>
                    <a:pt x="451713" y="185127"/>
                  </a:moveTo>
                  <a:lnTo>
                    <a:pt x="450469" y="123558"/>
                  </a:lnTo>
                  <a:lnTo>
                    <a:pt x="379933" y="8216"/>
                  </a:lnTo>
                  <a:lnTo>
                    <a:pt x="152450" y="0"/>
                  </a:lnTo>
                  <a:lnTo>
                    <a:pt x="0" y="109245"/>
                  </a:lnTo>
                  <a:lnTo>
                    <a:pt x="54876" y="311556"/>
                  </a:lnTo>
                  <a:lnTo>
                    <a:pt x="262293" y="264731"/>
                  </a:lnTo>
                  <a:lnTo>
                    <a:pt x="262483" y="265150"/>
                  </a:lnTo>
                  <a:lnTo>
                    <a:pt x="375335" y="242646"/>
                  </a:lnTo>
                  <a:lnTo>
                    <a:pt x="432536" y="220408"/>
                  </a:lnTo>
                  <a:lnTo>
                    <a:pt x="451713" y="185127"/>
                  </a:lnTo>
                  <a:close/>
                </a:path>
              </a:pathLst>
            </a:custGeom>
            <a:solidFill>
              <a:srgbClr val="FAA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514464" y="4087466"/>
              <a:ext cx="3148965" cy="3063240"/>
            </a:xfrm>
            <a:custGeom>
              <a:avLst/>
              <a:gdLst/>
              <a:ahLst/>
              <a:cxnLst/>
              <a:rect l="l" t="t" r="r" b="b"/>
              <a:pathLst>
                <a:path w="3148965" h="3063240">
                  <a:moveTo>
                    <a:pt x="755703" y="0"/>
                  </a:moveTo>
                  <a:lnTo>
                    <a:pt x="710037" y="9068"/>
                  </a:lnTo>
                  <a:lnTo>
                    <a:pt x="669658" y="31348"/>
                  </a:lnTo>
                  <a:lnTo>
                    <a:pt x="637634" y="65145"/>
                  </a:lnTo>
                  <a:lnTo>
                    <a:pt x="617038" y="108761"/>
                  </a:lnTo>
                  <a:lnTo>
                    <a:pt x="5839" y="2224466"/>
                  </a:lnTo>
                  <a:lnTo>
                    <a:pt x="0" y="2272345"/>
                  </a:lnTo>
                  <a:lnTo>
                    <a:pt x="9068" y="2318012"/>
                  </a:lnTo>
                  <a:lnTo>
                    <a:pt x="31350" y="2358394"/>
                  </a:lnTo>
                  <a:lnTo>
                    <a:pt x="65149" y="2390418"/>
                  </a:lnTo>
                  <a:lnTo>
                    <a:pt x="108769" y="2411012"/>
                  </a:lnTo>
                  <a:lnTo>
                    <a:pt x="2345180" y="3057084"/>
                  </a:lnTo>
                  <a:lnTo>
                    <a:pt x="2393063" y="3062921"/>
                  </a:lnTo>
                  <a:lnTo>
                    <a:pt x="2438733" y="3053853"/>
                  </a:lnTo>
                  <a:lnTo>
                    <a:pt x="2479116" y="3031573"/>
                  </a:lnTo>
                  <a:lnTo>
                    <a:pt x="2511139" y="2997778"/>
                  </a:lnTo>
                  <a:lnTo>
                    <a:pt x="2531727" y="2954162"/>
                  </a:lnTo>
                  <a:lnTo>
                    <a:pt x="3142925" y="838458"/>
                  </a:lnTo>
                  <a:lnTo>
                    <a:pt x="3148765" y="790579"/>
                  </a:lnTo>
                  <a:lnTo>
                    <a:pt x="3139697" y="744912"/>
                  </a:lnTo>
                  <a:lnTo>
                    <a:pt x="3117417" y="704530"/>
                  </a:lnTo>
                  <a:lnTo>
                    <a:pt x="3083623" y="672506"/>
                  </a:lnTo>
                  <a:lnTo>
                    <a:pt x="3040010" y="651911"/>
                  </a:lnTo>
                  <a:lnTo>
                    <a:pt x="803584" y="5840"/>
                  </a:lnTo>
                  <a:lnTo>
                    <a:pt x="755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39474" y="4820076"/>
              <a:ext cx="2502375" cy="159882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188665" y="7965344"/>
            <a:ext cx="5706745" cy="898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700" b="1" spc="-50" dirty="0">
                <a:solidFill>
                  <a:srgbClr val="F6F5F4"/>
                </a:solidFill>
                <a:latin typeface="Raleway Black"/>
                <a:cs typeface="Raleway Black"/>
              </a:rPr>
              <a:t>APRESENTAÇÃO</a:t>
            </a:r>
            <a:endParaRPr sz="5700" dirty="0">
              <a:latin typeface="Raleway Black"/>
              <a:cs typeface="Raleway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6899" y="9426040"/>
            <a:ext cx="7428865" cy="1057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dirty="0">
                <a:solidFill>
                  <a:srgbClr val="231F20"/>
                </a:solidFill>
                <a:latin typeface="Raleway"/>
                <a:cs typeface="Raleway"/>
              </a:rPr>
              <a:t>Organização Nacional</a:t>
            </a:r>
            <a:r>
              <a:rPr sz="3350" spc="-9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3350" dirty="0">
                <a:solidFill>
                  <a:srgbClr val="231F20"/>
                </a:solidFill>
                <a:latin typeface="Raleway"/>
                <a:cs typeface="Raleway"/>
              </a:rPr>
              <a:t>de</a:t>
            </a:r>
            <a:r>
              <a:rPr sz="3350" spc="-10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3350" spc="-10" dirty="0" err="1">
                <a:solidFill>
                  <a:srgbClr val="231F20"/>
                </a:solidFill>
                <a:latin typeface="Raleway"/>
                <a:cs typeface="Raleway"/>
              </a:rPr>
              <a:t>Acreditação</a:t>
            </a:r>
            <a:endParaRPr lang="pt-BR" sz="3350" spc="-10" dirty="0">
              <a:solidFill>
                <a:srgbClr val="231F20"/>
              </a:solidFill>
              <a:latin typeface="Raleway"/>
              <a:cs typeface="Raleway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350" spc="-10" dirty="0">
                <a:solidFill>
                  <a:srgbClr val="231F20"/>
                </a:solidFill>
                <a:latin typeface="Raleway"/>
                <a:cs typeface="Raleway"/>
              </a:rPr>
              <a:t>Novos Modelos de Acreditação ONA</a:t>
            </a:r>
            <a:endParaRPr sz="3350" dirty="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ACD2B1-AC6E-E02A-0A68-58987394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EABD0BC-2BBA-D39D-9089-6C9C25448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36" y="-123720"/>
            <a:ext cx="16563252" cy="11414243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20AFB7D4-500E-FFD5-53F3-01315D4F6477}"/>
              </a:ext>
            </a:extLst>
          </p:cNvPr>
          <p:cNvGrpSpPr/>
          <p:nvPr/>
        </p:nvGrpSpPr>
        <p:grpSpPr>
          <a:xfrm>
            <a:off x="-11" y="22"/>
            <a:ext cx="20104735" cy="11442065"/>
            <a:chOff x="-11" y="22"/>
            <a:chExt cx="20104735" cy="1144206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124AD83-6B33-3EC1-96ED-026388B02DCF}"/>
                </a:ext>
              </a:extLst>
            </p:cNvPr>
            <p:cNvSpPr/>
            <p:nvPr/>
          </p:nvSpPr>
          <p:spPr>
            <a:xfrm>
              <a:off x="-11" y="22"/>
              <a:ext cx="20104735" cy="11442065"/>
            </a:xfrm>
            <a:custGeom>
              <a:avLst/>
              <a:gdLst/>
              <a:ahLst/>
              <a:cxnLst/>
              <a:rect l="l" t="t" r="r" b="b"/>
              <a:pathLst>
                <a:path w="20104735" h="11442065">
                  <a:moveTo>
                    <a:pt x="20104175" y="0"/>
                  </a:moveTo>
                  <a:lnTo>
                    <a:pt x="0" y="0"/>
                  </a:lnTo>
                  <a:lnTo>
                    <a:pt x="0" y="11441969"/>
                  </a:lnTo>
                  <a:lnTo>
                    <a:pt x="12024782" y="11441969"/>
                  </a:lnTo>
                  <a:lnTo>
                    <a:pt x="12007275" y="11396410"/>
                  </a:lnTo>
                  <a:lnTo>
                    <a:pt x="11990041" y="11350729"/>
                  </a:lnTo>
                  <a:lnTo>
                    <a:pt x="11973078" y="11304925"/>
                  </a:lnTo>
                  <a:lnTo>
                    <a:pt x="11956390" y="11259001"/>
                  </a:lnTo>
                  <a:lnTo>
                    <a:pt x="11939976" y="11212956"/>
                  </a:lnTo>
                  <a:lnTo>
                    <a:pt x="11923837" y="11166794"/>
                  </a:lnTo>
                  <a:lnTo>
                    <a:pt x="11907975" y="11120513"/>
                  </a:lnTo>
                  <a:lnTo>
                    <a:pt x="11892390" y="11074117"/>
                  </a:lnTo>
                  <a:lnTo>
                    <a:pt x="11877083" y="11027605"/>
                  </a:lnTo>
                  <a:lnTo>
                    <a:pt x="11862054" y="10980979"/>
                  </a:lnTo>
                  <a:lnTo>
                    <a:pt x="11847305" y="10934240"/>
                  </a:lnTo>
                  <a:lnTo>
                    <a:pt x="11832837" y="10887389"/>
                  </a:lnTo>
                  <a:lnTo>
                    <a:pt x="11818651" y="10840427"/>
                  </a:lnTo>
                  <a:lnTo>
                    <a:pt x="11804746" y="10793356"/>
                  </a:lnTo>
                  <a:lnTo>
                    <a:pt x="11791125" y="10746176"/>
                  </a:lnTo>
                  <a:lnTo>
                    <a:pt x="11777788" y="10698889"/>
                  </a:lnTo>
                  <a:lnTo>
                    <a:pt x="11764736" y="10651495"/>
                  </a:lnTo>
                  <a:lnTo>
                    <a:pt x="11751970" y="10603996"/>
                  </a:lnTo>
                  <a:lnTo>
                    <a:pt x="11739490" y="10556393"/>
                  </a:lnTo>
                  <a:lnTo>
                    <a:pt x="11727298" y="10508687"/>
                  </a:lnTo>
                  <a:lnTo>
                    <a:pt x="11715395" y="10460880"/>
                  </a:lnTo>
                  <a:lnTo>
                    <a:pt x="11703780" y="10412971"/>
                  </a:lnTo>
                  <a:lnTo>
                    <a:pt x="11692456" y="10364963"/>
                  </a:lnTo>
                  <a:lnTo>
                    <a:pt x="11681423" y="10316857"/>
                  </a:lnTo>
                  <a:lnTo>
                    <a:pt x="11670682" y="10268653"/>
                  </a:lnTo>
                  <a:lnTo>
                    <a:pt x="11660233" y="10220353"/>
                  </a:lnTo>
                  <a:lnTo>
                    <a:pt x="11650078" y="10171958"/>
                  </a:lnTo>
                  <a:lnTo>
                    <a:pt x="11640218" y="10123468"/>
                  </a:lnTo>
                  <a:lnTo>
                    <a:pt x="11630653" y="10074886"/>
                  </a:lnTo>
                  <a:lnTo>
                    <a:pt x="11621385" y="10026213"/>
                  </a:lnTo>
                  <a:lnTo>
                    <a:pt x="11612413" y="9977448"/>
                  </a:lnTo>
                  <a:lnTo>
                    <a:pt x="11603740" y="9928594"/>
                  </a:lnTo>
                  <a:lnTo>
                    <a:pt x="11595365" y="9879652"/>
                  </a:lnTo>
                  <a:lnTo>
                    <a:pt x="11587290" y="9830622"/>
                  </a:lnTo>
                  <a:lnTo>
                    <a:pt x="11579516" y="9781506"/>
                  </a:lnTo>
                  <a:lnTo>
                    <a:pt x="11572043" y="9732305"/>
                  </a:lnTo>
                  <a:lnTo>
                    <a:pt x="11564872" y="9683021"/>
                  </a:lnTo>
                  <a:lnTo>
                    <a:pt x="11558005" y="9633653"/>
                  </a:lnTo>
                  <a:lnTo>
                    <a:pt x="11551442" y="9584204"/>
                  </a:lnTo>
                  <a:lnTo>
                    <a:pt x="11545184" y="9534674"/>
                  </a:lnTo>
                  <a:lnTo>
                    <a:pt x="11539231" y="9485064"/>
                  </a:lnTo>
                  <a:lnTo>
                    <a:pt x="11533585" y="9435377"/>
                  </a:lnTo>
                  <a:lnTo>
                    <a:pt x="11528247" y="9385612"/>
                  </a:lnTo>
                  <a:lnTo>
                    <a:pt x="11523218" y="9335771"/>
                  </a:lnTo>
                  <a:lnTo>
                    <a:pt x="11518497" y="9285855"/>
                  </a:lnTo>
                  <a:lnTo>
                    <a:pt x="11514087" y="9235865"/>
                  </a:lnTo>
                  <a:lnTo>
                    <a:pt x="11509988" y="9185802"/>
                  </a:lnTo>
                  <a:lnTo>
                    <a:pt x="11506201" y="9135668"/>
                  </a:lnTo>
                  <a:lnTo>
                    <a:pt x="11502726" y="9085463"/>
                  </a:lnTo>
                  <a:lnTo>
                    <a:pt x="11499565" y="9035189"/>
                  </a:lnTo>
                  <a:lnTo>
                    <a:pt x="11496719" y="8984847"/>
                  </a:lnTo>
                  <a:lnTo>
                    <a:pt x="11494188" y="8934438"/>
                  </a:lnTo>
                  <a:lnTo>
                    <a:pt x="11491974" y="8883962"/>
                  </a:lnTo>
                  <a:lnTo>
                    <a:pt x="11490076" y="8833422"/>
                  </a:lnTo>
                  <a:lnTo>
                    <a:pt x="11488497" y="8782817"/>
                  </a:lnTo>
                  <a:lnTo>
                    <a:pt x="11487236" y="8732150"/>
                  </a:lnTo>
                  <a:lnTo>
                    <a:pt x="11486295" y="8681422"/>
                  </a:lnTo>
                  <a:lnTo>
                    <a:pt x="11485675" y="8630633"/>
                  </a:lnTo>
                  <a:lnTo>
                    <a:pt x="11485376" y="8579785"/>
                  </a:lnTo>
                  <a:lnTo>
                    <a:pt x="11485400" y="8528879"/>
                  </a:lnTo>
                  <a:lnTo>
                    <a:pt x="11485747" y="8477915"/>
                  </a:lnTo>
                  <a:lnTo>
                    <a:pt x="11486418" y="8426896"/>
                  </a:lnTo>
                  <a:lnTo>
                    <a:pt x="11487414" y="8375821"/>
                  </a:lnTo>
                  <a:lnTo>
                    <a:pt x="11488736" y="8324693"/>
                  </a:lnTo>
                  <a:lnTo>
                    <a:pt x="11490384" y="8273513"/>
                  </a:lnTo>
                  <a:lnTo>
                    <a:pt x="11492360" y="8222281"/>
                  </a:lnTo>
                  <a:lnTo>
                    <a:pt x="11494665" y="8170998"/>
                  </a:lnTo>
                  <a:lnTo>
                    <a:pt x="11497299" y="8119667"/>
                  </a:lnTo>
                  <a:lnTo>
                    <a:pt x="11500263" y="8068287"/>
                  </a:lnTo>
                  <a:lnTo>
                    <a:pt x="11503558" y="8016860"/>
                  </a:lnTo>
                  <a:lnTo>
                    <a:pt x="11507185" y="7965387"/>
                  </a:lnTo>
                  <a:lnTo>
                    <a:pt x="11511145" y="7913870"/>
                  </a:lnTo>
                  <a:lnTo>
                    <a:pt x="11515438" y="7862309"/>
                  </a:lnTo>
                  <a:lnTo>
                    <a:pt x="11520067" y="7810705"/>
                  </a:lnTo>
                  <a:lnTo>
                    <a:pt x="11525030" y="7759060"/>
                  </a:lnTo>
                  <a:lnTo>
                    <a:pt x="11530330" y="7707375"/>
                  </a:lnTo>
                  <a:lnTo>
                    <a:pt x="11535967" y="7655650"/>
                  </a:lnTo>
                  <a:lnTo>
                    <a:pt x="11541942" y="7603888"/>
                  </a:lnTo>
                  <a:lnTo>
                    <a:pt x="11548256" y="7552088"/>
                  </a:lnTo>
                  <a:lnTo>
                    <a:pt x="11554932" y="7500092"/>
                  </a:lnTo>
                  <a:lnTo>
                    <a:pt x="11561930" y="7448216"/>
                  </a:lnTo>
                  <a:lnTo>
                    <a:pt x="11569250" y="7396461"/>
                  </a:lnTo>
                  <a:lnTo>
                    <a:pt x="11576890" y="7344828"/>
                  </a:lnTo>
                  <a:lnTo>
                    <a:pt x="11584848" y="7293319"/>
                  </a:lnTo>
                  <a:lnTo>
                    <a:pt x="11593125" y="7241933"/>
                  </a:lnTo>
                  <a:lnTo>
                    <a:pt x="11601718" y="7190673"/>
                  </a:lnTo>
                  <a:lnTo>
                    <a:pt x="11610626" y="7139538"/>
                  </a:lnTo>
                  <a:lnTo>
                    <a:pt x="11619849" y="7088529"/>
                  </a:lnTo>
                  <a:lnTo>
                    <a:pt x="11629385" y="7037648"/>
                  </a:lnTo>
                  <a:lnTo>
                    <a:pt x="11639233" y="6986896"/>
                  </a:lnTo>
                  <a:lnTo>
                    <a:pt x="11649392" y="6936272"/>
                  </a:lnTo>
                  <a:lnTo>
                    <a:pt x="11659861" y="6885779"/>
                  </a:lnTo>
                  <a:lnTo>
                    <a:pt x="11670638" y="6835417"/>
                  </a:lnTo>
                  <a:lnTo>
                    <a:pt x="11681723" y="6785186"/>
                  </a:lnTo>
                  <a:lnTo>
                    <a:pt x="11693115" y="6735089"/>
                  </a:lnTo>
                  <a:lnTo>
                    <a:pt x="11704812" y="6685125"/>
                  </a:lnTo>
                  <a:lnTo>
                    <a:pt x="11716813" y="6635295"/>
                  </a:lnTo>
                  <a:lnTo>
                    <a:pt x="11729117" y="6585601"/>
                  </a:lnTo>
                  <a:lnTo>
                    <a:pt x="11741722" y="6536044"/>
                  </a:lnTo>
                  <a:lnTo>
                    <a:pt x="11754629" y="6486623"/>
                  </a:lnTo>
                  <a:lnTo>
                    <a:pt x="11767835" y="6437341"/>
                  </a:lnTo>
                  <a:lnTo>
                    <a:pt x="11781340" y="6388197"/>
                  </a:lnTo>
                  <a:lnTo>
                    <a:pt x="11795142" y="6339193"/>
                  </a:lnTo>
                  <a:lnTo>
                    <a:pt x="11809240" y="6290330"/>
                  </a:lnTo>
                  <a:lnTo>
                    <a:pt x="11823633" y="6241609"/>
                  </a:lnTo>
                  <a:lnTo>
                    <a:pt x="11838321" y="6193030"/>
                  </a:lnTo>
                  <a:lnTo>
                    <a:pt x="11853301" y="6144594"/>
                  </a:lnTo>
                  <a:lnTo>
                    <a:pt x="11868572" y="6096302"/>
                  </a:lnTo>
                  <a:lnTo>
                    <a:pt x="11884135" y="6048156"/>
                  </a:lnTo>
                  <a:lnTo>
                    <a:pt x="11899986" y="6000156"/>
                  </a:lnTo>
                  <a:lnTo>
                    <a:pt x="11916126" y="5952302"/>
                  </a:lnTo>
                  <a:lnTo>
                    <a:pt x="11932553" y="5904596"/>
                  </a:lnTo>
                  <a:lnTo>
                    <a:pt x="11949266" y="5857039"/>
                  </a:lnTo>
                  <a:lnTo>
                    <a:pt x="11966264" y="5809632"/>
                  </a:lnTo>
                  <a:lnTo>
                    <a:pt x="11983546" y="5762374"/>
                  </a:lnTo>
                  <a:lnTo>
                    <a:pt x="12001110" y="5715268"/>
                  </a:lnTo>
                  <a:lnTo>
                    <a:pt x="12018956" y="5668315"/>
                  </a:lnTo>
                  <a:lnTo>
                    <a:pt x="12037082" y="5621514"/>
                  </a:lnTo>
                  <a:lnTo>
                    <a:pt x="12055487" y="5574867"/>
                  </a:lnTo>
                  <a:lnTo>
                    <a:pt x="12074170" y="5528375"/>
                  </a:lnTo>
                  <a:lnTo>
                    <a:pt x="12093130" y="5482039"/>
                  </a:lnTo>
                  <a:lnTo>
                    <a:pt x="12112366" y="5435859"/>
                  </a:lnTo>
                  <a:lnTo>
                    <a:pt x="12131877" y="5389836"/>
                  </a:lnTo>
                  <a:lnTo>
                    <a:pt x="12151661" y="5343972"/>
                  </a:lnTo>
                  <a:lnTo>
                    <a:pt x="12171718" y="5298268"/>
                  </a:lnTo>
                  <a:lnTo>
                    <a:pt x="12192045" y="5252723"/>
                  </a:lnTo>
                  <a:lnTo>
                    <a:pt x="12212643" y="5207339"/>
                  </a:lnTo>
                  <a:lnTo>
                    <a:pt x="12233510" y="5162117"/>
                  </a:lnTo>
                  <a:lnTo>
                    <a:pt x="12254645" y="5117058"/>
                  </a:lnTo>
                  <a:lnTo>
                    <a:pt x="12276047" y="5072162"/>
                  </a:lnTo>
                  <a:lnTo>
                    <a:pt x="12297714" y="5027431"/>
                  </a:lnTo>
                  <a:lnTo>
                    <a:pt x="12319645" y="4982866"/>
                  </a:lnTo>
                  <a:lnTo>
                    <a:pt x="12341840" y="4938466"/>
                  </a:lnTo>
                  <a:lnTo>
                    <a:pt x="12364297" y="4894234"/>
                  </a:lnTo>
                  <a:lnTo>
                    <a:pt x="12387015" y="4850170"/>
                  </a:lnTo>
                  <a:lnTo>
                    <a:pt x="12409993" y="4806274"/>
                  </a:lnTo>
                  <a:lnTo>
                    <a:pt x="12433230" y="4762549"/>
                  </a:lnTo>
                  <a:lnTo>
                    <a:pt x="12456724" y="4718994"/>
                  </a:lnTo>
                  <a:lnTo>
                    <a:pt x="12480475" y="4675610"/>
                  </a:lnTo>
                  <a:lnTo>
                    <a:pt x="12504481" y="4632399"/>
                  </a:lnTo>
                  <a:lnTo>
                    <a:pt x="12528742" y="4589362"/>
                  </a:lnTo>
                  <a:lnTo>
                    <a:pt x="12553255" y="4546498"/>
                  </a:lnTo>
                  <a:lnTo>
                    <a:pt x="12578021" y="4503810"/>
                  </a:lnTo>
                  <a:lnTo>
                    <a:pt x="12603037" y="4461298"/>
                  </a:lnTo>
                  <a:lnTo>
                    <a:pt x="12628303" y="4418962"/>
                  </a:lnTo>
                  <a:lnTo>
                    <a:pt x="12653818" y="4376804"/>
                  </a:lnTo>
                  <a:lnTo>
                    <a:pt x="12679580" y="4334825"/>
                  </a:lnTo>
                  <a:lnTo>
                    <a:pt x="12705588" y="4293025"/>
                  </a:lnTo>
                  <a:lnTo>
                    <a:pt x="12731842" y="4251406"/>
                  </a:lnTo>
                  <a:lnTo>
                    <a:pt x="12758339" y="4209968"/>
                  </a:lnTo>
                  <a:lnTo>
                    <a:pt x="12785080" y="4168712"/>
                  </a:lnTo>
                  <a:lnTo>
                    <a:pt x="12812062" y="4127639"/>
                  </a:lnTo>
                  <a:lnTo>
                    <a:pt x="12839285" y="4086750"/>
                  </a:lnTo>
                  <a:lnTo>
                    <a:pt x="12866747" y="4046045"/>
                  </a:lnTo>
                  <a:lnTo>
                    <a:pt x="12894448" y="4005526"/>
                  </a:lnTo>
                  <a:lnTo>
                    <a:pt x="12922386" y="3965194"/>
                  </a:lnTo>
                  <a:lnTo>
                    <a:pt x="12950560" y="3925050"/>
                  </a:lnTo>
                  <a:lnTo>
                    <a:pt x="12978969" y="3885093"/>
                  </a:lnTo>
                  <a:lnTo>
                    <a:pt x="13007612" y="3845326"/>
                  </a:lnTo>
                  <a:lnTo>
                    <a:pt x="13036488" y="3805749"/>
                  </a:lnTo>
                  <a:lnTo>
                    <a:pt x="13065595" y="3766362"/>
                  </a:lnTo>
                  <a:lnTo>
                    <a:pt x="13094932" y="3727168"/>
                  </a:lnTo>
                  <a:lnTo>
                    <a:pt x="13124499" y="3688166"/>
                  </a:lnTo>
                  <a:lnTo>
                    <a:pt x="13154294" y="3649358"/>
                  </a:lnTo>
                  <a:lnTo>
                    <a:pt x="13184316" y="3610744"/>
                  </a:lnTo>
                  <a:lnTo>
                    <a:pt x="13214564" y="3572326"/>
                  </a:lnTo>
                  <a:lnTo>
                    <a:pt x="13245036" y="3534104"/>
                  </a:lnTo>
                  <a:lnTo>
                    <a:pt x="13275732" y="3496079"/>
                  </a:lnTo>
                  <a:lnTo>
                    <a:pt x="13306651" y="3458252"/>
                  </a:lnTo>
                  <a:lnTo>
                    <a:pt x="13337791" y="3420624"/>
                  </a:lnTo>
                  <a:lnTo>
                    <a:pt x="13369151" y="3383195"/>
                  </a:lnTo>
                  <a:lnTo>
                    <a:pt x="13400730" y="3345968"/>
                  </a:lnTo>
                  <a:lnTo>
                    <a:pt x="13432528" y="3308942"/>
                  </a:lnTo>
                  <a:lnTo>
                    <a:pt x="13464542" y="3272118"/>
                  </a:lnTo>
                  <a:lnTo>
                    <a:pt x="13496771" y="3235497"/>
                  </a:lnTo>
                  <a:lnTo>
                    <a:pt x="13529216" y="3199081"/>
                  </a:lnTo>
                  <a:lnTo>
                    <a:pt x="13561873" y="3162870"/>
                  </a:lnTo>
                  <a:lnTo>
                    <a:pt x="13594743" y="3126864"/>
                  </a:lnTo>
                  <a:lnTo>
                    <a:pt x="13627824" y="3091066"/>
                  </a:lnTo>
                  <a:lnTo>
                    <a:pt x="13661115" y="3055475"/>
                  </a:lnTo>
                  <a:lnTo>
                    <a:pt x="13694615" y="3020092"/>
                  </a:lnTo>
                  <a:lnTo>
                    <a:pt x="13728323" y="2984920"/>
                  </a:lnTo>
                  <a:lnTo>
                    <a:pt x="13762237" y="2949957"/>
                  </a:lnTo>
                  <a:lnTo>
                    <a:pt x="13796357" y="2915206"/>
                  </a:lnTo>
                  <a:lnTo>
                    <a:pt x="13830681" y="2880667"/>
                  </a:lnTo>
                  <a:lnTo>
                    <a:pt x="13865208" y="2846340"/>
                  </a:lnTo>
                  <a:lnTo>
                    <a:pt x="13899938" y="2812228"/>
                  </a:lnTo>
                  <a:lnTo>
                    <a:pt x="13934868" y="2778330"/>
                  </a:lnTo>
                  <a:lnTo>
                    <a:pt x="13969998" y="2744648"/>
                  </a:lnTo>
                  <a:lnTo>
                    <a:pt x="14005327" y="2711183"/>
                  </a:lnTo>
                  <a:lnTo>
                    <a:pt x="14040757" y="2678024"/>
                  </a:lnTo>
                  <a:lnTo>
                    <a:pt x="14076382" y="2645082"/>
                  </a:lnTo>
                  <a:lnTo>
                    <a:pt x="14112202" y="2612358"/>
                  </a:lnTo>
                  <a:lnTo>
                    <a:pt x="14148215" y="2579853"/>
                  </a:lnTo>
                  <a:lnTo>
                    <a:pt x="14184420" y="2547567"/>
                  </a:lnTo>
                  <a:lnTo>
                    <a:pt x="14220815" y="2515502"/>
                  </a:lnTo>
                  <a:lnTo>
                    <a:pt x="14257401" y="2483659"/>
                  </a:lnTo>
                  <a:lnTo>
                    <a:pt x="14294175" y="2452038"/>
                  </a:lnTo>
                  <a:lnTo>
                    <a:pt x="14331136" y="2420640"/>
                  </a:lnTo>
                  <a:lnTo>
                    <a:pt x="14368284" y="2389466"/>
                  </a:lnTo>
                  <a:lnTo>
                    <a:pt x="14405617" y="2358518"/>
                  </a:lnTo>
                  <a:lnTo>
                    <a:pt x="14443133" y="2327795"/>
                  </a:lnTo>
                  <a:lnTo>
                    <a:pt x="14480833" y="2297299"/>
                  </a:lnTo>
                  <a:lnTo>
                    <a:pt x="14518715" y="2267030"/>
                  </a:lnTo>
                  <a:lnTo>
                    <a:pt x="14556778" y="2236990"/>
                  </a:lnTo>
                  <a:lnTo>
                    <a:pt x="14595020" y="2207179"/>
                  </a:lnTo>
                  <a:lnTo>
                    <a:pt x="14633440" y="2177599"/>
                  </a:lnTo>
                  <a:lnTo>
                    <a:pt x="14672038" y="2148250"/>
                  </a:lnTo>
                  <a:lnTo>
                    <a:pt x="14710812" y="2119132"/>
                  </a:lnTo>
                  <a:lnTo>
                    <a:pt x="14749761" y="2090248"/>
                  </a:lnTo>
                  <a:lnTo>
                    <a:pt x="14788884" y="2061597"/>
                  </a:lnTo>
                  <a:lnTo>
                    <a:pt x="14828180" y="2033181"/>
                  </a:lnTo>
                  <a:lnTo>
                    <a:pt x="14867647" y="2005000"/>
                  </a:lnTo>
                  <a:lnTo>
                    <a:pt x="14907286" y="1977055"/>
                  </a:lnTo>
                  <a:lnTo>
                    <a:pt x="14947093" y="1949348"/>
                  </a:lnTo>
                  <a:lnTo>
                    <a:pt x="14987069" y="1921879"/>
                  </a:lnTo>
                  <a:lnTo>
                    <a:pt x="15027212" y="1894649"/>
                  </a:lnTo>
                  <a:lnTo>
                    <a:pt x="15067521" y="1867659"/>
                  </a:lnTo>
                  <a:lnTo>
                    <a:pt x="15107996" y="1840909"/>
                  </a:lnTo>
                  <a:lnTo>
                    <a:pt x="15148634" y="1814401"/>
                  </a:lnTo>
                  <a:lnTo>
                    <a:pt x="15189435" y="1788136"/>
                  </a:lnTo>
                  <a:lnTo>
                    <a:pt x="15230397" y="1762114"/>
                  </a:lnTo>
                  <a:lnTo>
                    <a:pt x="15271520" y="1736336"/>
                  </a:lnTo>
                  <a:lnTo>
                    <a:pt x="15312802" y="1710803"/>
                  </a:lnTo>
                  <a:lnTo>
                    <a:pt x="15354242" y="1685516"/>
                  </a:lnTo>
                  <a:lnTo>
                    <a:pt x="15395840" y="1660476"/>
                  </a:lnTo>
                  <a:lnTo>
                    <a:pt x="15437593" y="1635684"/>
                  </a:lnTo>
                  <a:lnTo>
                    <a:pt x="15479501" y="1611140"/>
                  </a:lnTo>
                  <a:lnTo>
                    <a:pt x="15521563" y="1586846"/>
                  </a:lnTo>
                  <a:lnTo>
                    <a:pt x="15563778" y="1562802"/>
                  </a:lnTo>
                  <a:lnTo>
                    <a:pt x="15606144" y="1539009"/>
                  </a:lnTo>
                  <a:lnTo>
                    <a:pt x="15648660" y="1515469"/>
                  </a:lnTo>
                  <a:lnTo>
                    <a:pt x="15691326" y="1492181"/>
                  </a:lnTo>
                  <a:lnTo>
                    <a:pt x="15734139" y="1469148"/>
                  </a:lnTo>
                  <a:lnTo>
                    <a:pt x="15777100" y="1446368"/>
                  </a:lnTo>
                  <a:lnTo>
                    <a:pt x="15820207" y="1423845"/>
                  </a:lnTo>
                  <a:lnTo>
                    <a:pt x="15863458" y="1401578"/>
                  </a:lnTo>
                  <a:lnTo>
                    <a:pt x="15906853" y="1379568"/>
                  </a:lnTo>
                  <a:lnTo>
                    <a:pt x="15950390" y="1357817"/>
                  </a:lnTo>
                  <a:lnTo>
                    <a:pt x="15994069" y="1336325"/>
                  </a:lnTo>
                  <a:lnTo>
                    <a:pt x="16037887" y="1315092"/>
                  </a:lnTo>
                  <a:lnTo>
                    <a:pt x="16081845" y="1294121"/>
                  </a:lnTo>
                  <a:lnTo>
                    <a:pt x="16125941" y="1273411"/>
                  </a:lnTo>
                  <a:lnTo>
                    <a:pt x="16170174" y="1252964"/>
                  </a:lnTo>
                  <a:lnTo>
                    <a:pt x="16214542" y="1232780"/>
                  </a:lnTo>
                  <a:lnTo>
                    <a:pt x="16259046" y="1212861"/>
                  </a:lnTo>
                  <a:lnTo>
                    <a:pt x="16303682" y="1193206"/>
                  </a:lnTo>
                  <a:lnTo>
                    <a:pt x="16348451" y="1173818"/>
                  </a:lnTo>
                  <a:lnTo>
                    <a:pt x="16393351" y="1154697"/>
                  </a:lnTo>
                  <a:lnTo>
                    <a:pt x="16438381" y="1135844"/>
                  </a:lnTo>
                  <a:lnTo>
                    <a:pt x="16483541" y="1117259"/>
                  </a:lnTo>
                  <a:lnTo>
                    <a:pt x="16528828" y="1098944"/>
                  </a:lnTo>
                  <a:lnTo>
                    <a:pt x="16574241" y="1080900"/>
                  </a:lnTo>
                  <a:lnTo>
                    <a:pt x="16619781" y="1063126"/>
                  </a:lnTo>
                  <a:lnTo>
                    <a:pt x="16665445" y="1045625"/>
                  </a:lnTo>
                  <a:lnTo>
                    <a:pt x="16711232" y="1028397"/>
                  </a:lnTo>
                  <a:lnTo>
                    <a:pt x="16757141" y="1011443"/>
                  </a:lnTo>
                  <a:lnTo>
                    <a:pt x="16803172" y="994764"/>
                  </a:lnTo>
                  <a:lnTo>
                    <a:pt x="16849322" y="978361"/>
                  </a:lnTo>
                  <a:lnTo>
                    <a:pt x="16895592" y="962234"/>
                  </a:lnTo>
                  <a:lnTo>
                    <a:pt x="16941979" y="946385"/>
                  </a:lnTo>
                  <a:lnTo>
                    <a:pt x="16988483" y="930813"/>
                  </a:lnTo>
                  <a:lnTo>
                    <a:pt x="17035102" y="915522"/>
                  </a:lnTo>
                  <a:lnTo>
                    <a:pt x="17081835" y="900510"/>
                  </a:lnTo>
                  <a:lnTo>
                    <a:pt x="17128682" y="885779"/>
                  </a:lnTo>
                  <a:lnTo>
                    <a:pt x="17175641" y="871330"/>
                  </a:lnTo>
                  <a:lnTo>
                    <a:pt x="17222711" y="857164"/>
                  </a:lnTo>
                  <a:lnTo>
                    <a:pt x="17269891" y="843281"/>
                  </a:lnTo>
                  <a:lnTo>
                    <a:pt x="17317179" y="829683"/>
                  </a:lnTo>
                  <a:lnTo>
                    <a:pt x="17364575" y="816370"/>
                  </a:lnTo>
                  <a:lnTo>
                    <a:pt x="17412078" y="803343"/>
                  </a:lnTo>
                  <a:lnTo>
                    <a:pt x="17459686" y="790604"/>
                  </a:lnTo>
                  <a:lnTo>
                    <a:pt x="17507398" y="778152"/>
                  </a:lnTo>
                  <a:lnTo>
                    <a:pt x="17555213" y="765989"/>
                  </a:lnTo>
                  <a:lnTo>
                    <a:pt x="17603130" y="754116"/>
                  </a:lnTo>
                  <a:lnTo>
                    <a:pt x="17651149" y="742533"/>
                  </a:lnTo>
                  <a:lnTo>
                    <a:pt x="17699266" y="731242"/>
                  </a:lnTo>
                  <a:lnTo>
                    <a:pt x="17747483" y="720244"/>
                  </a:lnTo>
                  <a:lnTo>
                    <a:pt x="17795797" y="709538"/>
                  </a:lnTo>
                  <a:lnTo>
                    <a:pt x="17844207" y="699126"/>
                  </a:lnTo>
                  <a:lnTo>
                    <a:pt x="17892713" y="689010"/>
                  </a:lnTo>
                  <a:lnTo>
                    <a:pt x="17941312" y="679189"/>
                  </a:lnTo>
                  <a:lnTo>
                    <a:pt x="17990005" y="669665"/>
                  </a:lnTo>
                  <a:lnTo>
                    <a:pt x="18038790" y="660439"/>
                  </a:lnTo>
                  <a:lnTo>
                    <a:pt x="18087665" y="651511"/>
                  </a:lnTo>
                  <a:lnTo>
                    <a:pt x="18136630" y="642882"/>
                  </a:lnTo>
                  <a:lnTo>
                    <a:pt x="18185683" y="634554"/>
                  </a:lnTo>
                  <a:lnTo>
                    <a:pt x="18234824" y="626526"/>
                  </a:lnTo>
                  <a:lnTo>
                    <a:pt x="18284051" y="618801"/>
                  </a:lnTo>
                  <a:lnTo>
                    <a:pt x="18333363" y="611378"/>
                  </a:lnTo>
                  <a:lnTo>
                    <a:pt x="18382759" y="604259"/>
                  </a:lnTo>
                  <a:lnTo>
                    <a:pt x="18432238" y="597445"/>
                  </a:lnTo>
                  <a:lnTo>
                    <a:pt x="18481799" y="590936"/>
                  </a:lnTo>
                  <a:lnTo>
                    <a:pt x="18531440" y="584733"/>
                  </a:lnTo>
                  <a:lnTo>
                    <a:pt x="18581161" y="578838"/>
                  </a:lnTo>
                  <a:lnTo>
                    <a:pt x="18630960" y="573251"/>
                  </a:lnTo>
                  <a:lnTo>
                    <a:pt x="18680837" y="567972"/>
                  </a:lnTo>
                  <a:lnTo>
                    <a:pt x="18730789" y="563004"/>
                  </a:lnTo>
                  <a:lnTo>
                    <a:pt x="18780817" y="558346"/>
                  </a:lnTo>
                  <a:lnTo>
                    <a:pt x="18830918" y="554000"/>
                  </a:lnTo>
                  <a:lnTo>
                    <a:pt x="18881093" y="549966"/>
                  </a:lnTo>
                  <a:lnTo>
                    <a:pt x="18931339" y="546245"/>
                  </a:lnTo>
                  <a:lnTo>
                    <a:pt x="18981655" y="542839"/>
                  </a:lnTo>
                  <a:lnTo>
                    <a:pt x="19032041" y="539748"/>
                  </a:lnTo>
                  <a:lnTo>
                    <a:pt x="19082495" y="536973"/>
                  </a:lnTo>
                  <a:lnTo>
                    <a:pt x="19133016" y="534514"/>
                  </a:lnTo>
                  <a:lnTo>
                    <a:pt x="19183603" y="532373"/>
                  </a:lnTo>
                  <a:lnTo>
                    <a:pt x="19234255" y="530551"/>
                  </a:lnTo>
                  <a:lnTo>
                    <a:pt x="19284970" y="529048"/>
                  </a:lnTo>
                  <a:lnTo>
                    <a:pt x="19335749" y="527866"/>
                  </a:lnTo>
                  <a:lnTo>
                    <a:pt x="19386589" y="527005"/>
                  </a:lnTo>
                  <a:lnTo>
                    <a:pt x="19437489" y="526465"/>
                  </a:lnTo>
                  <a:lnTo>
                    <a:pt x="19488448" y="526249"/>
                  </a:lnTo>
                  <a:lnTo>
                    <a:pt x="19539466" y="526357"/>
                  </a:lnTo>
                  <a:lnTo>
                    <a:pt x="19590541" y="526789"/>
                  </a:lnTo>
                  <a:lnTo>
                    <a:pt x="19641671" y="527547"/>
                  </a:lnTo>
                  <a:lnTo>
                    <a:pt x="19692856" y="528631"/>
                  </a:lnTo>
                  <a:lnTo>
                    <a:pt x="19744095" y="530042"/>
                  </a:lnTo>
                  <a:lnTo>
                    <a:pt x="19795387" y="531782"/>
                  </a:lnTo>
                  <a:lnTo>
                    <a:pt x="19846730" y="533851"/>
                  </a:lnTo>
                  <a:lnTo>
                    <a:pt x="19898123" y="536250"/>
                  </a:lnTo>
                  <a:lnTo>
                    <a:pt x="19949565" y="538979"/>
                  </a:lnTo>
                  <a:lnTo>
                    <a:pt x="20001055" y="542041"/>
                  </a:lnTo>
                  <a:lnTo>
                    <a:pt x="20052592" y="545434"/>
                  </a:lnTo>
                  <a:lnTo>
                    <a:pt x="20104175" y="549162"/>
                  </a:lnTo>
                  <a:lnTo>
                    <a:pt x="20104175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D41B4D4-16C4-51C0-5536-113AAA1487DE}"/>
                </a:ext>
              </a:extLst>
            </p:cNvPr>
            <p:cNvSpPr/>
            <p:nvPr/>
          </p:nvSpPr>
          <p:spPr>
            <a:xfrm>
              <a:off x="5967462" y="22"/>
              <a:ext cx="14137005" cy="2711450"/>
            </a:xfrm>
            <a:custGeom>
              <a:avLst/>
              <a:gdLst/>
              <a:ahLst/>
              <a:cxnLst/>
              <a:rect l="l" t="t" r="r" b="b"/>
              <a:pathLst>
                <a:path w="14137005" h="2711450">
                  <a:moveTo>
                    <a:pt x="14136639" y="0"/>
                  </a:moveTo>
                  <a:lnTo>
                    <a:pt x="0" y="0"/>
                  </a:lnTo>
                  <a:lnTo>
                    <a:pt x="44" y="1045625"/>
                  </a:lnTo>
                  <a:lnTo>
                    <a:pt x="686" y="1090854"/>
                  </a:lnTo>
                  <a:lnTo>
                    <a:pt x="2734" y="1138853"/>
                  </a:lnTo>
                  <a:lnTo>
                    <a:pt x="6125" y="1186493"/>
                  </a:lnTo>
                  <a:lnTo>
                    <a:pt x="10839" y="1233755"/>
                  </a:lnTo>
                  <a:lnTo>
                    <a:pt x="16859" y="1280620"/>
                  </a:lnTo>
                  <a:lnTo>
                    <a:pt x="24166" y="1327071"/>
                  </a:lnTo>
                  <a:lnTo>
                    <a:pt x="32741" y="1373088"/>
                  </a:lnTo>
                  <a:lnTo>
                    <a:pt x="42566" y="1418653"/>
                  </a:lnTo>
                  <a:lnTo>
                    <a:pt x="53622" y="1463747"/>
                  </a:lnTo>
                  <a:lnTo>
                    <a:pt x="65891" y="1508352"/>
                  </a:lnTo>
                  <a:lnTo>
                    <a:pt x="79354" y="1552450"/>
                  </a:lnTo>
                  <a:lnTo>
                    <a:pt x="93993" y="1596021"/>
                  </a:lnTo>
                  <a:lnTo>
                    <a:pt x="109788" y="1639047"/>
                  </a:lnTo>
                  <a:lnTo>
                    <a:pt x="126723" y="1681509"/>
                  </a:lnTo>
                  <a:lnTo>
                    <a:pt x="144777" y="1723390"/>
                  </a:lnTo>
                  <a:lnTo>
                    <a:pt x="163932" y="1764671"/>
                  </a:lnTo>
                  <a:lnTo>
                    <a:pt x="184171" y="1805332"/>
                  </a:lnTo>
                  <a:lnTo>
                    <a:pt x="205473" y="1845355"/>
                  </a:lnTo>
                  <a:lnTo>
                    <a:pt x="227822" y="1884723"/>
                  </a:lnTo>
                  <a:lnTo>
                    <a:pt x="251197" y="1923416"/>
                  </a:lnTo>
                  <a:lnTo>
                    <a:pt x="275582" y="1961415"/>
                  </a:lnTo>
                  <a:lnTo>
                    <a:pt x="300956" y="1998703"/>
                  </a:lnTo>
                  <a:lnTo>
                    <a:pt x="327302" y="2035260"/>
                  </a:lnTo>
                  <a:lnTo>
                    <a:pt x="354601" y="2071068"/>
                  </a:lnTo>
                  <a:lnTo>
                    <a:pt x="382834" y="2106109"/>
                  </a:lnTo>
                  <a:lnTo>
                    <a:pt x="411983" y="2140364"/>
                  </a:lnTo>
                  <a:lnTo>
                    <a:pt x="442030" y="2173814"/>
                  </a:lnTo>
                  <a:lnTo>
                    <a:pt x="472955" y="2206442"/>
                  </a:lnTo>
                  <a:lnTo>
                    <a:pt x="504741" y="2238227"/>
                  </a:lnTo>
                  <a:lnTo>
                    <a:pt x="537368" y="2269152"/>
                  </a:lnTo>
                  <a:lnTo>
                    <a:pt x="570818" y="2299199"/>
                  </a:lnTo>
                  <a:lnTo>
                    <a:pt x="605073" y="2328348"/>
                  </a:lnTo>
                  <a:lnTo>
                    <a:pt x="640114" y="2356581"/>
                  </a:lnTo>
                  <a:lnTo>
                    <a:pt x="675922" y="2383880"/>
                  </a:lnTo>
                  <a:lnTo>
                    <a:pt x="712480" y="2410226"/>
                  </a:lnTo>
                  <a:lnTo>
                    <a:pt x="749767" y="2435601"/>
                  </a:lnTo>
                  <a:lnTo>
                    <a:pt x="787767" y="2459985"/>
                  </a:lnTo>
                  <a:lnTo>
                    <a:pt x="826459" y="2483360"/>
                  </a:lnTo>
                  <a:lnTo>
                    <a:pt x="865827" y="2505709"/>
                  </a:lnTo>
                  <a:lnTo>
                    <a:pt x="905851" y="2527012"/>
                  </a:lnTo>
                  <a:lnTo>
                    <a:pt x="946512" y="2547250"/>
                  </a:lnTo>
                  <a:lnTo>
                    <a:pt x="987792" y="2566406"/>
                  </a:lnTo>
                  <a:lnTo>
                    <a:pt x="1029673" y="2584460"/>
                  </a:lnTo>
                  <a:lnTo>
                    <a:pt x="1072136" y="2601394"/>
                  </a:lnTo>
                  <a:lnTo>
                    <a:pt x="1115162" y="2617190"/>
                  </a:lnTo>
                  <a:lnTo>
                    <a:pt x="1158733" y="2631828"/>
                  </a:lnTo>
                  <a:lnTo>
                    <a:pt x="1202830" y="2645291"/>
                  </a:lnTo>
                  <a:lnTo>
                    <a:pt x="1247435" y="2657560"/>
                  </a:lnTo>
                  <a:lnTo>
                    <a:pt x="1292529" y="2668617"/>
                  </a:lnTo>
                  <a:lnTo>
                    <a:pt x="1338094" y="2678441"/>
                  </a:lnTo>
                  <a:lnTo>
                    <a:pt x="1384111" y="2687017"/>
                  </a:lnTo>
                  <a:lnTo>
                    <a:pt x="1430562" y="2694323"/>
                  </a:lnTo>
                  <a:lnTo>
                    <a:pt x="1477427" y="2700343"/>
                  </a:lnTo>
                  <a:lnTo>
                    <a:pt x="1524689" y="2705058"/>
                  </a:lnTo>
                  <a:lnTo>
                    <a:pt x="1572329" y="2708448"/>
                  </a:lnTo>
                  <a:lnTo>
                    <a:pt x="1620328" y="2710496"/>
                  </a:lnTo>
                  <a:lnTo>
                    <a:pt x="1668668" y="2711183"/>
                  </a:lnTo>
                  <a:lnTo>
                    <a:pt x="8037853" y="2711183"/>
                  </a:lnTo>
                  <a:lnTo>
                    <a:pt x="8073284" y="2678024"/>
                  </a:lnTo>
                  <a:lnTo>
                    <a:pt x="8108909" y="2645082"/>
                  </a:lnTo>
                  <a:lnTo>
                    <a:pt x="8144729" y="2612358"/>
                  </a:lnTo>
                  <a:lnTo>
                    <a:pt x="8180742" y="2579852"/>
                  </a:lnTo>
                  <a:lnTo>
                    <a:pt x="8216947" y="2547567"/>
                  </a:lnTo>
                  <a:lnTo>
                    <a:pt x="8253342" y="2515502"/>
                  </a:lnTo>
                  <a:lnTo>
                    <a:pt x="8289927" y="2483659"/>
                  </a:lnTo>
                  <a:lnTo>
                    <a:pt x="8326701" y="2452038"/>
                  </a:lnTo>
                  <a:lnTo>
                    <a:pt x="8363663" y="2420640"/>
                  </a:lnTo>
                  <a:lnTo>
                    <a:pt x="8400810" y="2389466"/>
                  </a:lnTo>
                  <a:lnTo>
                    <a:pt x="8438143" y="2358518"/>
                  </a:lnTo>
                  <a:lnTo>
                    <a:pt x="8513360" y="2297299"/>
                  </a:lnTo>
                  <a:lnTo>
                    <a:pt x="8589304" y="2236990"/>
                  </a:lnTo>
                  <a:lnTo>
                    <a:pt x="8665967" y="2177599"/>
                  </a:lnTo>
                  <a:lnTo>
                    <a:pt x="8743338" y="2119132"/>
                  </a:lnTo>
                  <a:lnTo>
                    <a:pt x="8821411" y="2061597"/>
                  </a:lnTo>
                  <a:lnTo>
                    <a:pt x="8900174" y="2005000"/>
                  </a:lnTo>
                  <a:lnTo>
                    <a:pt x="8979620" y="1949348"/>
                  </a:lnTo>
                  <a:lnTo>
                    <a:pt x="9059739" y="1894649"/>
                  </a:lnTo>
                  <a:lnTo>
                    <a:pt x="9140522" y="1840909"/>
                  </a:lnTo>
                  <a:lnTo>
                    <a:pt x="9221961" y="1788136"/>
                  </a:lnTo>
                  <a:lnTo>
                    <a:pt x="9304046" y="1736336"/>
                  </a:lnTo>
                  <a:lnTo>
                    <a:pt x="9386769" y="1685516"/>
                  </a:lnTo>
                  <a:lnTo>
                    <a:pt x="9470120" y="1635684"/>
                  </a:lnTo>
                  <a:lnTo>
                    <a:pt x="9554090" y="1586846"/>
                  </a:lnTo>
                  <a:lnTo>
                    <a:pt x="9638670" y="1539009"/>
                  </a:lnTo>
                  <a:lnTo>
                    <a:pt x="9723852" y="1492181"/>
                  </a:lnTo>
                  <a:lnTo>
                    <a:pt x="9809627" y="1446368"/>
                  </a:lnTo>
                  <a:lnTo>
                    <a:pt x="9895984" y="1401578"/>
                  </a:lnTo>
                  <a:lnTo>
                    <a:pt x="9982917" y="1357817"/>
                  </a:lnTo>
                  <a:lnTo>
                    <a:pt x="10070414" y="1315092"/>
                  </a:lnTo>
                  <a:lnTo>
                    <a:pt x="10158468" y="1273411"/>
                  </a:lnTo>
                  <a:lnTo>
                    <a:pt x="10247069" y="1232780"/>
                  </a:lnTo>
                  <a:lnTo>
                    <a:pt x="10336209" y="1193206"/>
                  </a:lnTo>
                  <a:lnTo>
                    <a:pt x="10425878" y="1154697"/>
                  </a:lnTo>
                  <a:lnTo>
                    <a:pt x="10516067" y="1117259"/>
                  </a:lnTo>
                  <a:lnTo>
                    <a:pt x="10606768" y="1080899"/>
                  </a:lnTo>
                  <a:lnTo>
                    <a:pt x="10697971" y="1045625"/>
                  </a:lnTo>
                  <a:lnTo>
                    <a:pt x="10789668" y="1011443"/>
                  </a:lnTo>
                  <a:lnTo>
                    <a:pt x="10881849" y="978361"/>
                  </a:lnTo>
                  <a:lnTo>
                    <a:pt x="10974505" y="946384"/>
                  </a:lnTo>
                  <a:lnTo>
                    <a:pt x="11067628" y="915522"/>
                  </a:lnTo>
                  <a:lnTo>
                    <a:pt x="11161209" y="885779"/>
                  </a:lnTo>
                  <a:lnTo>
                    <a:pt x="11255237" y="857164"/>
                  </a:lnTo>
                  <a:lnTo>
                    <a:pt x="11349706" y="829683"/>
                  </a:lnTo>
                  <a:lnTo>
                    <a:pt x="11492212" y="790604"/>
                  </a:lnTo>
                  <a:lnTo>
                    <a:pt x="11635657" y="754116"/>
                  </a:lnTo>
                  <a:lnTo>
                    <a:pt x="11780009" y="720244"/>
                  </a:lnTo>
                  <a:lnTo>
                    <a:pt x="11925239" y="689010"/>
                  </a:lnTo>
                  <a:lnTo>
                    <a:pt x="12071316" y="660439"/>
                  </a:lnTo>
                  <a:lnTo>
                    <a:pt x="12218210" y="634554"/>
                  </a:lnTo>
                  <a:lnTo>
                    <a:pt x="12365890" y="611378"/>
                  </a:lnTo>
                  <a:lnTo>
                    <a:pt x="12514325" y="590936"/>
                  </a:lnTo>
                  <a:lnTo>
                    <a:pt x="12663487" y="573251"/>
                  </a:lnTo>
                  <a:lnTo>
                    <a:pt x="12813343" y="558346"/>
                  </a:lnTo>
                  <a:lnTo>
                    <a:pt x="12963865" y="546245"/>
                  </a:lnTo>
                  <a:lnTo>
                    <a:pt x="13115021" y="536972"/>
                  </a:lnTo>
                  <a:lnTo>
                    <a:pt x="13266781" y="530551"/>
                  </a:lnTo>
                  <a:lnTo>
                    <a:pt x="13419115" y="527004"/>
                  </a:lnTo>
                  <a:lnTo>
                    <a:pt x="14136639" y="526249"/>
                  </a:lnTo>
                  <a:lnTo>
                    <a:pt x="14136639" y="0"/>
                  </a:lnTo>
                  <a:close/>
                </a:path>
                <a:path w="14137005" h="2711450">
                  <a:moveTo>
                    <a:pt x="14136639" y="526249"/>
                  </a:moveTo>
                  <a:lnTo>
                    <a:pt x="13520975" y="526249"/>
                  </a:lnTo>
                  <a:lnTo>
                    <a:pt x="13674198" y="527547"/>
                  </a:lnTo>
                  <a:lnTo>
                    <a:pt x="13827913" y="531782"/>
                  </a:lnTo>
                  <a:lnTo>
                    <a:pt x="13982091" y="538979"/>
                  </a:lnTo>
                  <a:lnTo>
                    <a:pt x="14136639" y="549157"/>
                  </a:lnTo>
                  <a:lnTo>
                    <a:pt x="14136639" y="526249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33A3A2CD-7785-2D0D-7989-344C01DBB1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508" y="742277"/>
              <a:ext cx="3715171" cy="1592218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F8F52E30-2894-1A92-D240-61E441865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5097" y="198839"/>
            <a:ext cx="6324600" cy="23243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Níveis de Acreditação</a:t>
            </a:r>
            <a:endParaRPr dirty="0"/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8B0636C5-7669-651B-80D1-960726591A34}"/>
              </a:ext>
            </a:extLst>
          </p:cNvPr>
          <p:cNvGrpSpPr/>
          <p:nvPr/>
        </p:nvGrpSpPr>
        <p:grpSpPr>
          <a:xfrm>
            <a:off x="944632" y="11969"/>
            <a:ext cx="19159855" cy="11430000"/>
            <a:chOff x="944632" y="11969"/>
            <a:chExt cx="19159855" cy="11430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00DAF89-CC93-0656-58D9-6D73D47EF5A6}"/>
                </a:ext>
              </a:extLst>
            </p:cNvPr>
            <p:cNvSpPr/>
            <p:nvPr/>
          </p:nvSpPr>
          <p:spPr>
            <a:xfrm>
              <a:off x="944632" y="10491650"/>
              <a:ext cx="10446385" cy="83185"/>
            </a:xfrm>
            <a:custGeom>
              <a:avLst/>
              <a:gdLst/>
              <a:ahLst/>
              <a:cxnLst/>
              <a:rect l="l" t="t" r="r" b="b"/>
              <a:pathLst>
                <a:path w="10446385" h="83184">
                  <a:moveTo>
                    <a:pt x="10446130" y="0"/>
                  </a:moveTo>
                  <a:lnTo>
                    <a:pt x="0" y="0"/>
                  </a:lnTo>
                  <a:lnTo>
                    <a:pt x="0" y="82941"/>
                  </a:lnTo>
                  <a:lnTo>
                    <a:pt x="10446130" y="82941"/>
                  </a:lnTo>
                  <a:lnTo>
                    <a:pt x="10446130" y="0"/>
                  </a:lnTo>
                  <a:close/>
                </a:path>
              </a:pathLst>
            </a:custGeom>
            <a:solidFill>
              <a:srgbClr val="459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D292BF5-85D2-BFE5-748B-C082BDED054B}"/>
                </a:ext>
              </a:extLst>
            </p:cNvPr>
            <p:cNvSpPr/>
            <p:nvPr/>
          </p:nvSpPr>
          <p:spPr>
            <a:xfrm>
              <a:off x="10736788" y="11969"/>
              <a:ext cx="9367520" cy="11430000"/>
            </a:xfrm>
            <a:custGeom>
              <a:avLst/>
              <a:gdLst/>
              <a:ahLst/>
              <a:cxnLst/>
              <a:rect l="l" t="t" r="r" b="b"/>
              <a:pathLst>
                <a:path w="9367519" h="11430000">
                  <a:moveTo>
                    <a:pt x="9367310" y="0"/>
                  </a:moveTo>
                  <a:lnTo>
                    <a:pt x="6164302" y="0"/>
                  </a:lnTo>
                  <a:lnTo>
                    <a:pt x="5593449" y="152399"/>
                  </a:lnTo>
                  <a:lnTo>
                    <a:pt x="5546464" y="177799"/>
                  </a:lnTo>
                  <a:lnTo>
                    <a:pt x="5406091" y="215899"/>
                  </a:lnTo>
                  <a:lnTo>
                    <a:pt x="5359498" y="241299"/>
                  </a:lnTo>
                  <a:lnTo>
                    <a:pt x="5266619" y="266699"/>
                  </a:lnTo>
                  <a:lnTo>
                    <a:pt x="5220334" y="292099"/>
                  </a:lnTo>
                  <a:lnTo>
                    <a:pt x="5174155" y="304799"/>
                  </a:lnTo>
                  <a:lnTo>
                    <a:pt x="5128083" y="330199"/>
                  </a:lnTo>
                  <a:lnTo>
                    <a:pt x="5082119" y="342899"/>
                  </a:lnTo>
                  <a:lnTo>
                    <a:pt x="5036263" y="368299"/>
                  </a:lnTo>
                  <a:lnTo>
                    <a:pt x="4990519" y="380999"/>
                  </a:lnTo>
                  <a:lnTo>
                    <a:pt x="4944886" y="406399"/>
                  </a:lnTo>
                  <a:lnTo>
                    <a:pt x="4899367" y="419099"/>
                  </a:lnTo>
                  <a:lnTo>
                    <a:pt x="4853962" y="444499"/>
                  </a:lnTo>
                  <a:lnTo>
                    <a:pt x="4808673" y="457199"/>
                  </a:lnTo>
                  <a:lnTo>
                    <a:pt x="4763501" y="482599"/>
                  </a:lnTo>
                  <a:lnTo>
                    <a:pt x="4718447" y="495299"/>
                  </a:lnTo>
                  <a:lnTo>
                    <a:pt x="4628700" y="546099"/>
                  </a:lnTo>
                  <a:lnTo>
                    <a:pt x="4584009" y="558799"/>
                  </a:lnTo>
                  <a:lnTo>
                    <a:pt x="4450685" y="634999"/>
                  </a:lnTo>
                  <a:lnTo>
                    <a:pt x="4406496" y="647699"/>
                  </a:lnTo>
                  <a:lnTo>
                    <a:pt x="4187514" y="774699"/>
                  </a:lnTo>
                  <a:lnTo>
                    <a:pt x="4144119" y="787399"/>
                  </a:lnTo>
                  <a:lnTo>
                    <a:pt x="3801985" y="990599"/>
                  </a:lnTo>
                  <a:lnTo>
                    <a:pt x="3759867" y="1028699"/>
                  </a:lnTo>
                  <a:lnTo>
                    <a:pt x="3551528" y="1155699"/>
                  </a:lnTo>
                  <a:lnTo>
                    <a:pt x="3510320" y="1193799"/>
                  </a:lnTo>
                  <a:lnTo>
                    <a:pt x="3387639" y="1269999"/>
                  </a:lnTo>
                  <a:lnTo>
                    <a:pt x="3347064" y="1308099"/>
                  </a:lnTo>
                  <a:lnTo>
                    <a:pt x="3266400" y="1358899"/>
                  </a:lnTo>
                  <a:lnTo>
                    <a:pt x="3226313" y="1396999"/>
                  </a:lnTo>
                  <a:lnTo>
                    <a:pt x="3146637" y="1447799"/>
                  </a:lnTo>
                  <a:lnTo>
                    <a:pt x="3107051" y="1485899"/>
                  </a:lnTo>
                  <a:lnTo>
                    <a:pt x="3067634" y="1511299"/>
                  </a:lnTo>
                  <a:lnTo>
                    <a:pt x="3028387" y="1549399"/>
                  </a:lnTo>
                  <a:lnTo>
                    <a:pt x="2989313" y="1574799"/>
                  </a:lnTo>
                  <a:lnTo>
                    <a:pt x="2950411" y="1612899"/>
                  </a:lnTo>
                  <a:lnTo>
                    <a:pt x="2911685" y="1638299"/>
                  </a:lnTo>
                  <a:lnTo>
                    <a:pt x="2873134" y="1676399"/>
                  </a:lnTo>
                  <a:lnTo>
                    <a:pt x="2834760" y="1701799"/>
                  </a:lnTo>
                  <a:lnTo>
                    <a:pt x="2758549" y="1777999"/>
                  </a:lnTo>
                  <a:lnTo>
                    <a:pt x="2720246" y="1803399"/>
                  </a:lnTo>
                  <a:lnTo>
                    <a:pt x="2644346" y="1879599"/>
                  </a:lnTo>
                  <a:lnTo>
                    <a:pt x="2606751" y="1904999"/>
                  </a:lnTo>
                  <a:lnTo>
                    <a:pt x="2495394" y="2019299"/>
                  </a:lnTo>
                  <a:lnTo>
                    <a:pt x="2458752" y="2044699"/>
                  </a:lnTo>
                  <a:lnTo>
                    <a:pt x="2386188" y="2120899"/>
                  </a:lnTo>
                  <a:lnTo>
                    <a:pt x="2314587" y="2197099"/>
                  </a:lnTo>
                  <a:lnTo>
                    <a:pt x="2279148" y="2222499"/>
                  </a:lnTo>
                  <a:lnTo>
                    <a:pt x="2243952" y="2260599"/>
                  </a:lnTo>
                  <a:lnTo>
                    <a:pt x="2174289" y="2336799"/>
                  </a:lnTo>
                  <a:lnTo>
                    <a:pt x="2105602" y="2412999"/>
                  </a:lnTo>
                  <a:lnTo>
                    <a:pt x="2037895" y="2489199"/>
                  </a:lnTo>
                  <a:lnTo>
                    <a:pt x="1971172" y="2565399"/>
                  </a:lnTo>
                  <a:lnTo>
                    <a:pt x="1905438" y="2641599"/>
                  </a:lnTo>
                  <a:lnTo>
                    <a:pt x="1840697" y="2717799"/>
                  </a:lnTo>
                  <a:lnTo>
                    <a:pt x="1776954" y="2793999"/>
                  </a:lnTo>
                  <a:lnTo>
                    <a:pt x="1714212" y="2870199"/>
                  </a:lnTo>
                  <a:lnTo>
                    <a:pt x="1683218" y="2920999"/>
                  </a:lnTo>
                  <a:lnTo>
                    <a:pt x="1652476" y="2959099"/>
                  </a:lnTo>
                  <a:lnTo>
                    <a:pt x="1621987" y="2997199"/>
                  </a:lnTo>
                  <a:lnTo>
                    <a:pt x="1591751" y="3035299"/>
                  </a:lnTo>
                  <a:lnTo>
                    <a:pt x="1561769" y="3073399"/>
                  </a:lnTo>
                  <a:lnTo>
                    <a:pt x="1532040" y="3124199"/>
                  </a:lnTo>
                  <a:lnTo>
                    <a:pt x="1502567" y="3162299"/>
                  </a:lnTo>
                  <a:lnTo>
                    <a:pt x="1473349" y="3200399"/>
                  </a:lnTo>
                  <a:lnTo>
                    <a:pt x="1444387" y="3238499"/>
                  </a:lnTo>
                  <a:lnTo>
                    <a:pt x="1415681" y="3289299"/>
                  </a:lnTo>
                  <a:lnTo>
                    <a:pt x="1387232" y="3327399"/>
                  </a:lnTo>
                  <a:lnTo>
                    <a:pt x="1359041" y="3365499"/>
                  </a:lnTo>
                  <a:lnTo>
                    <a:pt x="1331107" y="3403599"/>
                  </a:lnTo>
                  <a:lnTo>
                    <a:pt x="1303433" y="3454399"/>
                  </a:lnTo>
                  <a:lnTo>
                    <a:pt x="1276017" y="3492499"/>
                  </a:lnTo>
                  <a:lnTo>
                    <a:pt x="1248861" y="3530599"/>
                  </a:lnTo>
                  <a:lnTo>
                    <a:pt x="1221965" y="3581399"/>
                  </a:lnTo>
                  <a:lnTo>
                    <a:pt x="1195330" y="3619499"/>
                  </a:lnTo>
                  <a:lnTo>
                    <a:pt x="1168956" y="3670299"/>
                  </a:lnTo>
                  <a:lnTo>
                    <a:pt x="1142844" y="3708399"/>
                  </a:lnTo>
                  <a:lnTo>
                    <a:pt x="1116994" y="3759199"/>
                  </a:lnTo>
                  <a:lnTo>
                    <a:pt x="1091408" y="3797299"/>
                  </a:lnTo>
                  <a:lnTo>
                    <a:pt x="1066084" y="3835399"/>
                  </a:lnTo>
                  <a:lnTo>
                    <a:pt x="1041025" y="3886199"/>
                  </a:lnTo>
                  <a:lnTo>
                    <a:pt x="1016230" y="3924299"/>
                  </a:lnTo>
                  <a:lnTo>
                    <a:pt x="991700" y="3975099"/>
                  </a:lnTo>
                  <a:lnTo>
                    <a:pt x="967436" y="4013199"/>
                  </a:lnTo>
                  <a:lnTo>
                    <a:pt x="943448" y="4063999"/>
                  </a:lnTo>
                  <a:lnTo>
                    <a:pt x="919754" y="4102099"/>
                  </a:lnTo>
                  <a:lnTo>
                    <a:pt x="896354" y="4152899"/>
                  </a:lnTo>
                  <a:lnTo>
                    <a:pt x="873249" y="4203699"/>
                  </a:lnTo>
                  <a:lnTo>
                    <a:pt x="850439" y="4241799"/>
                  </a:lnTo>
                  <a:lnTo>
                    <a:pt x="827923" y="4292599"/>
                  </a:lnTo>
                  <a:lnTo>
                    <a:pt x="805703" y="4330699"/>
                  </a:lnTo>
                  <a:lnTo>
                    <a:pt x="783779" y="4381499"/>
                  </a:lnTo>
                  <a:lnTo>
                    <a:pt x="762150" y="4432299"/>
                  </a:lnTo>
                  <a:lnTo>
                    <a:pt x="740817" y="4470399"/>
                  </a:lnTo>
                  <a:lnTo>
                    <a:pt x="719781" y="4521199"/>
                  </a:lnTo>
                  <a:lnTo>
                    <a:pt x="699041" y="4559299"/>
                  </a:lnTo>
                  <a:lnTo>
                    <a:pt x="678598" y="4610099"/>
                  </a:lnTo>
                  <a:lnTo>
                    <a:pt x="658451" y="4660899"/>
                  </a:lnTo>
                  <a:lnTo>
                    <a:pt x="638602" y="4698999"/>
                  </a:lnTo>
                  <a:lnTo>
                    <a:pt x="619051" y="4749799"/>
                  </a:lnTo>
                  <a:lnTo>
                    <a:pt x="599797" y="4800599"/>
                  </a:lnTo>
                  <a:lnTo>
                    <a:pt x="580842" y="4838699"/>
                  </a:lnTo>
                  <a:lnTo>
                    <a:pt x="562184" y="4889499"/>
                  </a:lnTo>
                  <a:lnTo>
                    <a:pt x="543825" y="4940299"/>
                  </a:lnTo>
                  <a:lnTo>
                    <a:pt x="525765" y="4991099"/>
                  </a:lnTo>
                  <a:lnTo>
                    <a:pt x="508004" y="5029199"/>
                  </a:lnTo>
                  <a:lnTo>
                    <a:pt x="490542" y="5079999"/>
                  </a:lnTo>
                  <a:lnTo>
                    <a:pt x="473379" y="5130799"/>
                  </a:lnTo>
                  <a:lnTo>
                    <a:pt x="456517" y="5181599"/>
                  </a:lnTo>
                  <a:lnTo>
                    <a:pt x="439954" y="5219699"/>
                  </a:lnTo>
                  <a:lnTo>
                    <a:pt x="423691" y="5270499"/>
                  </a:lnTo>
                  <a:lnTo>
                    <a:pt x="407729" y="5321299"/>
                  </a:lnTo>
                  <a:lnTo>
                    <a:pt x="392067" y="5372099"/>
                  </a:lnTo>
                  <a:lnTo>
                    <a:pt x="376707" y="5410199"/>
                  </a:lnTo>
                  <a:lnTo>
                    <a:pt x="361648" y="5460999"/>
                  </a:lnTo>
                  <a:lnTo>
                    <a:pt x="346890" y="5511799"/>
                  </a:lnTo>
                  <a:lnTo>
                    <a:pt x="332434" y="5562599"/>
                  </a:lnTo>
                  <a:lnTo>
                    <a:pt x="318279" y="5613399"/>
                  </a:lnTo>
                  <a:lnTo>
                    <a:pt x="304427" y="5651499"/>
                  </a:lnTo>
                  <a:lnTo>
                    <a:pt x="290878" y="5702299"/>
                  </a:lnTo>
                  <a:lnTo>
                    <a:pt x="277631" y="5753099"/>
                  </a:lnTo>
                  <a:lnTo>
                    <a:pt x="264687" y="5803899"/>
                  </a:lnTo>
                  <a:lnTo>
                    <a:pt x="252046" y="5854699"/>
                  </a:lnTo>
                  <a:lnTo>
                    <a:pt x="239709" y="5905499"/>
                  </a:lnTo>
                  <a:lnTo>
                    <a:pt x="227675" y="5956299"/>
                  </a:lnTo>
                  <a:lnTo>
                    <a:pt x="215945" y="6007099"/>
                  </a:lnTo>
                  <a:lnTo>
                    <a:pt x="204520" y="6045199"/>
                  </a:lnTo>
                  <a:lnTo>
                    <a:pt x="193398" y="6095999"/>
                  </a:lnTo>
                  <a:lnTo>
                    <a:pt x="182582" y="6146799"/>
                  </a:lnTo>
                  <a:lnTo>
                    <a:pt x="172070" y="6197599"/>
                  </a:lnTo>
                  <a:lnTo>
                    <a:pt x="161863" y="6248399"/>
                  </a:lnTo>
                  <a:lnTo>
                    <a:pt x="151962" y="6299199"/>
                  </a:lnTo>
                  <a:lnTo>
                    <a:pt x="142367" y="6349999"/>
                  </a:lnTo>
                  <a:lnTo>
                    <a:pt x="133077" y="6400799"/>
                  </a:lnTo>
                  <a:lnTo>
                    <a:pt x="124093" y="6451599"/>
                  </a:lnTo>
                  <a:lnTo>
                    <a:pt x="115416" y="6502399"/>
                  </a:lnTo>
                  <a:lnTo>
                    <a:pt x="107046" y="6553199"/>
                  </a:lnTo>
                  <a:lnTo>
                    <a:pt x="98982" y="6603999"/>
                  </a:lnTo>
                  <a:lnTo>
                    <a:pt x="91226" y="6654799"/>
                  </a:lnTo>
                  <a:lnTo>
                    <a:pt x="83776" y="6705599"/>
                  </a:lnTo>
                  <a:lnTo>
                    <a:pt x="76635" y="6756399"/>
                  </a:lnTo>
                  <a:lnTo>
                    <a:pt x="69801" y="6807199"/>
                  </a:lnTo>
                  <a:lnTo>
                    <a:pt x="63275" y="6857999"/>
                  </a:lnTo>
                  <a:lnTo>
                    <a:pt x="57142" y="6908799"/>
                  </a:lnTo>
                  <a:lnTo>
                    <a:pt x="51320" y="6959599"/>
                  </a:lnTo>
                  <a:lnTo>
                    <a:pt x="45810" y="7010399"/>
                  </a:lnTo>
                  <a:lnTo>
                    <a:pt x="40612" y="7061199"/>
                  </a:lnTo>
                  <a:lnTo>
                    <a:pt x="35727" y="7111999"/>
                  </a:lnTo>
                  <a:lnTo>
                    <a:pt x="31153" y="7150099"/>
                  </a:lnTo>
                  <a:lnTo>
                    <a:pt x="26892" y="7200899"/>
                  </a:lnTo>
                  <a:lnTo>
                    <a:pt x="22943" y="7251699"/>
                  </a:lnTo>
                  <a:lnTo>
                    <a:pt x="19305" y="7302499"/>
                  </a:lnTo>
                  <a:lnTo>
                    <a:pt x="15980" y="7353299"/>
                  </a:lnTo>
                  <a:lnTo>
                    <a:pt x="12967" y="7404099"/>
                  </a:lnTo>
                  <a:lnTo>
                    <a:pt x="10266" y="7454899"/>
                  </a:lnTo>
                  <a:lnTo>
                    <a:pt x="7877" y="7505699"/>
                  </a:lnTo>
                  <a:lnTo>
                    <a:pt x="5800" y="7556499"/>
                  </a:lnTo>
                  <a:lnTo>
                    <a:pt x="4035" y="7607299"/>
                  </a:lnTo>
                  <a:lnTo>
                    <a:pt x="2582" y="7658099"/>
                  </a:lnTo>
                  <a:lnTo>
                    <a:pt x="1442" y="7708899"/>
                  </a:lnTo>
                  <a:lnTo>
                    <a:pt x="613" y="7759699"/>
                  </a:lnTo>
                  <a:lnTo>
                    <a:pt x="96" y="7810499"/>
                  </a:lnTo>
                  <a:lnTo>
                    <a:pt x="0" y="7912099"/>
                  </a:lnTo>
                  <a:lnTo>
                    <a:pt x="419" y="7962899"/>
                  </a:lnTo>
                  <a:lnTo>
                    <a:pt x="1151" y="8013699"/>
                  </a:lnTo>
                  <a:lnTo>
                    <a:pt x="2195" y="8064499"/>
                  </a:lnTo>
                  <a:lnTo>
                    <a:pt x="3551" y="8115299"/>
                  </a:lnTo>
                  <a:lnTo>
                    <a:pt x="5219" y="8166099"/>
                  </a:lnTo>
                  <a:lnTo>
                    <a:pt x="7199" y="8216899"/>
                  </a:lnTo>
                  <a:lnTo>
                    <a:pt x="9491" y="8267699"/>
                  </a:lnTo>
                  <a:lnTo>
                    <a:pt x="12095" y="8318499"/>
                  </a:lnTo>
                  <a:lnTo>
                    <a:pt x="15011" y="8369299"/>
                  </a:lnTo>
                  <a:lnTo>
                    <a:pt x="18239" y="8420099"/>
                  </a:lnTo>
                  <a:lnTo>
                    <a:pt x="21780" y="8470899"/>
                  </a:lnTo>
                  <a:lnTo>
                    <a:pt x="25632" y="8508999"/>
                  </a:lnTo>
                  <a:lnTo>
                    <a:pt x="29797" y="8559799"/>
                  </a:lnTo>
                  <a:lnTo>
                    <a:pt x="34273" y="8610599"/>
                  </a:lnTo>
                  <a:lnTo>
                    <a:pt x="39062" y="8661399"/>
                  </a:lnTo>
                  <a:lnTo>
                    <a:pt x="44163" y="8712199"/>
                  </a:lnTo>
                  <a:lnTo>
                    <a:pt x="49576" y="8762999"/>
                  </a:lnTo>
                  <a:lnTo>
                    <a:pt x="55300" y="8813799"/>
                  </a:lnTo>
                  <a:lnTo>
                    <a:pt x="61337" y="8864599"/>
                  </a:lnTo>
                  <a:lnTo>
                    <a:pt x="67830" y="8915399"/>
                  </a:lnTo>
                  <a:lnTo>
                    <a:pt x="74650" y="8966199"/>
                  </a:lnTo>
                  <a:lnTo>
                    <a:pt x="81794" y="9016999"/>
                  </a:lnTo>
                  <a:lnTo>
                    <a:pt x="89264" y="9067799"/>
                  </a:lnTo>
                  <a:lnTo>
                    <a:pt x="97059" y="9118599"/>
                  </a:lnTo>
                  <a:lnTo>
                    <a:pt x="105178" y="9169399"/>
                  </a:lnTo>
                  <a:lnTo>
                    <a:pt x="113621" y="9220199"/>
                  </a:lnTo>
                  <a:lnTo>
                    <a:pt x="122387" y="9270999"/>
                  </a:lnTo>
                  <a:lnTo>
                    <a:pt x="131475" y="9321799"/>
                  </a:lnTo>
                  <a:lnTo>
                    <a:pt x="140886" y="9372599"/>
                  </a:lnTo>
                  <a:lnTo>
                    <a:pt x="150619" y="9423399"/>
                  </a:lnTo>
                  <a:lnTo>
                    <a:pt x="160673" y="9474199"/>
                  </a:lnTo>
                  <a:lnTo>
                    <a:pt x="171048" y="9524999"/>
                  </a:lnTo>
                  <a:lnTo>
                    <a:pt x="181743" y="9575799"/>
                  </a:lnTo>
                  <a:lnTo>
                    <a:pt x="192758" y="9626599"/>
                  </a:lnTo>
                  <a:lnTo>
                    <a:pt x="204093" y="9677399"/>
                  </a:lnTo>
                  <a:lnTo>
                    <a:pt x="215746" y="9728199"/>
                  </a:lnTo>
                  <a:lnTo>
                    <a:pt x="227718" y="9766299"/>
                  </a:lnTo>
                  <a:lnTo>
                    <a:pt x="240008" y="9817099"/>
                  </a:lnTo>
                  <a:lnTo>
                    <a:pt x="252615" y="9867899"/>
                  </a:lnTo>
                  <a:lnTo>
                    <a:pt x="265539" y="9918699"/>
                  </a:lnTo>
                  <a:lnTo>
                    <a:pt x="278780" y="9969499"/>
                  </a:lnTo>
                  <a:lnTo>
                    <a:pt x="292337" y="10020299"/>
                  </a:lnTo>
                  <a:lnTo>
                    <a:pt x="306209" y="10071099"/>
                  </a:lnTo>
                  <a:lnTo>
                    <a:pt x="320396" y="10121899"/>
                  </a:lnTo>
                  <a:lnTo>
                    <a:pt x="334898" y="10172699"/>
                  </a:lnTo>
                  <a:lnTo>
                    <a:pt x="349714" y="10223499"/>
                  </a:lnTo>
                  <a:lnTo>
                    <a:pt x="364844" y="10261599"/>
                  </a:lnTo>
                  <a:lnTo>
                    <a:pt x="380286" y="10312399"/>
                  </a:lnTo>
                  <a:lnTo>
                    <a:pt x="396042" y="10363199"/>
                  </a:lnTo>
                  <a:lnTo>
                    <a:pt x="412109" y="10413999"/>
                  </a:lnTo>
                  <a:lnTo>
                    <a:pt x="428489" y="10464799"/>
                  </a:lnTo>
                  <a:lnTo>
                    <a:pt x="445179" y="10515599"/>
                  </a:lnTo>
                  <a:lnTo>
                    <a:pt x="462180" y="10553699"/>
                  </a:lnTo>
                  <a:lnTo>
                    <a:pt x="479491" y="10604499"/>
                  </a:lnTo>
                  <a:lnTo>
                    <a:pt x="497112" y="10655299"/>
                  </a:lnTo>
                  <a:lnTo>
                    <a:pt x="515043" y="10706099"/>
                  </a:lnTo>
                  <a:lnTo>
                    <a:pt x="533282" y="10756899"/>
                  </a:lnTo>
                  <a:lnTo>
                    <a:pt x="551502" y="10794999"/>
                  </a:lnTo>
                  <a:lnTo>
                    <a:pt x="570018" y="10845799"/>
                  </a:lnTo>
                  <a:lnTo>
                    <a:pt x="588829" y="10896599"/>
                  </a:lnTo>
                  <a:lnTo>
                    <a:pt x="607935" y="10934699"/>
                  </a:lnTo>
                  <a:lnTo>
                    <a:pt x="627334" y="10985499"/>
                  </a:lnTo>
                  <a:lnTo>
                    <a:pt x="647026" y="11036299"/>
                  </a:lnTo>
                  <a:lnTo>
                    <a:pt x="667010" y="11074399"/>
                  </a:lnTo>
                  <a:lnTo>
                    <a:pt x="687284" y="11125199"/>
                  </a:lnTo>
                  <a:lnTo>
                    <a:pt x="707848" y="11175999"/>
                  </a:lnTo>
                  <a:lnTo>
                    <a:pt x="728701" y="11214099"/>
                  </a:lnTo>
                  <a:lnTo>
                    <a:pt x="749843" y="11264899"/>
                  </a:lnTo>
                  <a:lnTo>
                    <a:pt x="771271" y="11302999"/>
                  </a:lnTo>
                  <a:lnTo>
                    <a:pt x="792985" y="11353799"/>
                  </a:lnTo>
                  <a:lnTo>
                    <a:pt x="814985" y="11404599"/>
                  </a:lnTo>
                  <a:lnTo>
                    <a:pt x="832646" y="11429999"/>
                  </a:lnTo>
                  <a:lnTo>
                    <a:pt x="1367144" y="11429999"/>
                  </a:lnTo>
                  <a:lnTo>
                    <a:pt x="1349504" y="11379199"/>
                  </a:lnTo>
                  <a:lnTo>
                    <a:pt x="1332147" y="11328399"/>
                  </a:lnTo>
                  <a:lnTo>
                    <a:pt x="1315074" y="11290299"/>
                  </a:lnTo>
                  <a:lnTo>
                    <a:pt x="1298285" y="11239499"/>
                  </a:lnTo>
                  <a:lnTo>
                    <a:pt x="1281780" y="11201399"/>
                  </a:lnTo>
                  <a:lnTo>
                    <a:pt x="1265561" y="11150599"/>
                  </a:lnTo>
                  <a:lnTo>
                    <a:pt x="1249627" y="11099799"/>
                  </a:lnTo>
                  <a:lnTo>
                    <a:pt x="1233978" y="11061699"/>
                  </a:lnTo>
                  <a:lnTo>
                    <a:pt x="1218616" y="11010899"/>
                  </a:lnTo>
                  <a:lnTo>
                    <a:pt x="1203541" y="10960099"/>
                  </a:lnTo>
                  <a:lnTo>
                    <a:pt x="1188753" y="10921999"/>
                  </a:lnTo>
                  <a:lnTo>
                    <a:pt x="1174252" y="10871199"/>
                  </a:lnTo>
                  <a:lnTo>
                    <a:pt x="1160039" y="10820399"/>
                  </a:lnTo>
                  <a:lnTo>
                    <a:pt x="1146115" y="10782299"/>
                  </a:lnTo>
                  <a:lnTo>
                    <a:pt x="1132479" y="10731499"/>
                  </a:lnTo>
                  <a:lnTo>
                    <a:pt x="1119133" y="10680699"/>
                  </a:lnTo>
                  <a:lnTo>
                    <a:pt x="1106076" y="10629899"/>
                  </a:lnTo>
                  <a:lnTo>
                    <a:pt x="1093309" y="10591799"/>
                  </a:lnTo>
                  <a:lnTo>
                    <a:pt x="1080833" y="10540999"/>
                  </a:lnTo>
                  <a:lnTo>
                    <a:pt x="1068648" y="10490199"/>
                  </a:lnTo>
                  <a:lnTo>
                    <a:pt x="1056754" y="10452099"/>
                  </a:lnTo>
                  <a:lnTo>
                    <a:pt x="1045152" y="10401299"/>
                  </a:lnTo>
                  <a:lnTo>
                    <a:pt x="1033842" y="10350499"/>
                  </a:lnTo>
                  <a:lnTo>
                    <a:pt x="1022825" y="10299699"/>
                  </a:lnTo>
                  <a:lnTo>
                    <a:pt x="1012101" y="10248899"/>
                  </a:lnTo>
                  <a:lnTo>
                    <a:pt x="1001670" y="10210799"/>
                  </a:lnTo>
                  <a:lnTo>
                    <a:pt x="991533" y="10159999"/>
                  </a:lnTo>
                  <a:lnTo>
                    <a:pt x="981691" y="10109199"/>
                  </a:lnTo>
                  <a:lnTo>
                    <a:pt x="972143" y="10058399"/>
                  </a:lnTo>
                  <a:lnTo>
                    <a:pt x="962890" y="10020299"/>
                  </a:lnTo>
                  <a:lnTo>
                    <a:pt x="953933" y="9969499"/>
                  </a:lnTo>
                  <a:lnTo>
                    <a:pt x="945273" y="9918699"/>
                  </a:lnTo>
                  <a:lnTo>
                    <a:pt x="936908" y="9867899"/>
                  </a:lnTo>
                  <a:lnTo>
                    <a:pt x="928841" y="9817099"/>
                  </a:lnTo>
                  <a:lnTo>
                    <a:pt x="921070" y="9778999"/>
                  </a:lnTo>
                  <a:lnTo>
                    <a:pt x="913598" y="9728199"/>
                  </a:lnTo>
                  <a:lnTo>
                    <a:pt x="906423" y="9677399"/>
                  </a:lnTo>
                  <a:lnTo>
                    <a:pt x="899548" y="9626599"/>
                  </a:lnTo>
                  <a:lnTo>
                    <a:pt x="892971" y="9575799"/>
                  </a:lnTo>
                  <a:lnTo>
                    <a:pt x="886694" y="9524999"/>
                  </a:lnTo>
                  <a:lnTo>
                    <a:pt x="880716" y="9486899"/>
                  </a:lnTo>
                  <a:lnTo>
                    <a:pt x="875039" y="9436099"/>
                  </a:lnTo>
                  <a:lnTo>
                    <a:pt x="869662" y="9385299"/>
                  </a:lnTo>
                  <a:lnTo>
                    <a:pt x="864587" y="9334499"/>
                  </a:lnTo>
                  <a:lnTo>
                    <a:pt x="859813" y="9283699"/>
                  </a:lnTo>
                  <a:lnTo>
                    <a:pt x="855341" y="9232899"/>
                  </a:lnTo>
                  <a:lnTo>
                    <a:pt x="851172" y="9182099"/>
                  </a:lnTo>
                  <a:lnTo>
                    <a:pt x="847305" y="9143999"/>
                  </a:lnTo>
                  <a:lnTo>
                    <a:pt x="843742" y="9093199"/>
                  </a:lnTo>
                  <a:lnTo>
                    <a:pt x="840483" y="9042399"/>
                  </a:lnTo>
                  <a:lnTo>
                    <a:pt x="837527" y="8991599"/>
                  </a:lnTo>
                  <a:lnTo>
                    <a:pt x="834876" y="8940799"/>
                  </a:lnTo>
                  <a:lnTo>
                    <a:pt x="832530" y="8889999"/>
                  </a:lnTo>
                  <a:lnTo>
                    <a:pt x="830490" y="8839199"/>
                  </a:lnTo>
                  <a:lnTo>
                    <a:pt x="828755" y="8788399"/>
                  </a:lnTo>
                  <a:lnTo>
                    <a:pt x="827326" y="8750299"/>
                  </a:lnTo>
                  <a:lnTo>
                    <a:pt x="826204" y="8699499"/>
                  </a:lnTo>
                  <a:lnTo>
                    <a:pt x="825390" y="8648699"/>
                  </a:lnTo>
                  <a:lnTo>
                    <a:pt x="824882" y="8597899"/>
                  </a:lnTo>
                  <a:lnTo>
                    <a:pt x="824733" y="8559799"/>
                  </a:lnTo>
                  <a:lnTo>
                    <a:pt x="824792" y="8496299"/>
                  </a:lnTo>
                  <a:lnTo>
                    <a:pt x="825210" y="8445499"/>
                  </a:lnTo>
                  <a:lnTo>
                    <a:pt x="825937" y="8394699"/>
                  </a:lnTo>
                  <a:lnTo>
                    <a:pt x="826974" y="8343899"/>
                  </a:lnTo>
                  <a:lnTo>
                    <a:pt x="828321" y="8305799"/>
                  </a:lnTo>
                  <a:lnTo>
                    <a:pt x="829978" y="8254999"/>
                  </a:lnTo>
                  <a:lnTo>
                    <a:pt x="831946" y="8204199"/>
                  </a:lnTo>
                  <a:lnTo>
                    <a:pt x="834226" y="8153399"/>
                  </a:lnTo>
                  <a:lnTo>
                    <a:pt x="836817" y="8102599"/>
                  </a:lnTo>
                  <a:lnTo>
                    <a:pt x="839720" y="8051799"/>
                  </a:lnTo>
                  <a:lnTo>
                    <a:pt x="842936" y="8000999"/>
                  </a:lnTo>
                  <a:lnTo>
                    <a:pt x="846466" y="7950199"/>
                  </a:lnTo>
                  <a:lnTo>
                    <a:pt x="850308" y="7899399"/>
                  </a:lnTo>
                  <a:lnTo>
                    <a:pt x="854465" y="7848599"/>
                  </a:lnTo>
                  <a:lnTo>
                    <a:pt x="858936" y="7797799"/>
                  </a:lnTo>
                  <a:lnTo>
                    <a:pt x="863721" y="7759699"/>
                  </a:lnTo>
                  <a:lnTo>
                    <a:pt x="868822" y="7708899"/>
                  </a:lnTo>
                  <a:lnTo>
                    <a:pt x="874238" y="7658099"/>
                  </a:lnTo>
                  <a:lnTo>
                    <a:pt x="879971" y="7607299"/>
                  </a:lnTo>
                  <a:lnTo>
                    <a:pt x="886020" y="7556499"/>
                  </a:lnTo>
                  <a:lnTo>
                    <a:pt x="893684" y="7492999"/>
                  </a:lnTo>
                  <a:lnTo>
                    <a:pt x="901781" y="7442199"/>
                  </a:lnTo>
                  <a:lnTo>
                    <a:pt x="910307" y="7378699"/>
                  </a:lnTo>
                  <a:lnTo>
                    <a:pt x="919261" y="7315199"/>
                  </a:lnTo>
                  <a:lnTo>
                    <a:pt x="928642" y="7264399"/>
                  </a:lnTo>
                  <a:lnTo>
                    <a:pt x="938447" y="7200899"/>
                  </a:lnTo>
                  <a:lnTo>
                    <a:pt x="948676" y="7137399"/>
                  </a:lnTo>
                  <a:lnTo>
                    <a:pt x="959326" y="7086599"/>
                  </a:lnTo>
                  <a:lnTo>
                    <a:pt x="970395" y="7023099"/>
                  </a:lnTo>
                  <a:lnTo>
                    <a:pt x="981882" y="6972299"/>
                  </a:lnTo>
                  <a:lnTo>
                    <a:pt x="993786" y="6908799"/>
                  </a:lnTo>
                  <a:lnTo>
                    <a:pt x="1006104" y="6857999"/>
                  </a:lnTo>
                  <a:lnTo>
                    <a:pt x="1018835" y="6794499"/>
                  </a:lnTo>
                  <a:lnTo>
                    <a:pt x="1031977" y="6743699"/>
                  </a:lnTo>
                  <a:lnTo>
                    <a:pt x="1045528" y="6680199"/>
                  </a:lnTo>
                  <a:lnTo>
                    <a:pt x="1059487" y="6629399"/>
                  </a:lnTo>
                  <a:lnTo>
                    <a:pt x="1073851" y="6565899"/>
                  </a:lnTo>
                  <a:lnTo>
                    <a:pt x="1088620" y="6515099"/>
                  </a:lnTo>
                  <a:lnTo>
                    <a:pt x="1103792" y="6451599"/>
                  </a:lnTo>
                  <a:lnTo>
                    <a:pt x="1119364" y="6400799"/>
                  </a:lnTo>
                  <a:lnTo>
                    <a:pt x="1135335" y="6337299"/>
                  </a:lnTo>
                  <a:lnTo>
                    <a:pt x="1151704" y="6286499"/>
                  </a:lnTo>
                  <a:lnTo>
                    <a:pt x="1168469" y="6222999"/>
                  </a:lnTo>
                  <a:lnTo>
                    <a:pt x="1185627" y="6172199"/>
                  </a:lnTo>
                  <a:lnTo>
                    <a:pt x="1203177" y="6121399"/>
                  </a:lnTo>
                  <a:lnTo>
                    <a:pt x="1221118" y="6057899"/>
                  </a:lnTo>
                  <a:lnTo>
                    <a:pt x="1239448" y="6007099"/>
                  </a:lnTo>
                  <a:lnTo>
                    <a:pt x="1258165" y="5956299"/>
                  </a:lnTo>
                  <a:lnTo>
                    <a:pt x="1277268" y="5892799"/>
                  </a:lnTo>
                  <a:lnTo>
                    <a:pt x="1296754" y="5841999"/>
                  </a:lnTo>
                  <a:lnTo>
                    <a:pt x="1316622" y="5791199"/>
                  </a:lnTo>
                  <a:lnTo>
                    <a:pt x="1336870" y="5740399"/>
                  </a:lnTo>
                  <a:lnTo>
                    <a:pt x="1357497" y="5676899"/>
                  </a:lnTo>
                  <a:lnTo>
                    <a:pt x="1378501" y="5626099"/>
                  </a:lnTo>
                  <a:lnTo>
                    <a:pt x="1399880" y="5575299"/>
                  </a:lnTo>
                  <a:lnTo>
                    <a:pt x="1421632" y="5524499"/>
                  </a:lnTo>
                  <a:lnTo>
                    <a:pt x="1443756" y="5460999"/>
                  </a:lnTo>
                  <a:lnTo>
                    <a:pt x="1466250" y="5410199"/>
                  </a:lnTo>
                  <a:lnTo>
                    <a:pt x="1489112" y="5359399"/>
                  </a:lnTo>
                  <a:lnTo>
                    <a:pt x="1512341" y="5308599"/>
                  </a:lnTo>
                  <a:lnTo>
                    <a:pt x="1535934" y="5257799"/>
                  </a:lnTo>
                  <a:lnTo>
                    <a:pt x="1559891" y="5206999"/>
                  </a:lnTo>
                  <a:lnTo>
                    <a:pt x="1584209" y="5156199"/>
                  </a:lnTo>
                  <a:lnTo>
                    <a:pt x="1608887" y="5105399"/>
                  </a:lnTo>
                  <a:lnTo>
                    <a:pt x="1633923" y="5054599"/>
                  </a:lnTo>
                  <a:lnTo>
                    <a:pt x="1659315" y="4991099"/>
                  </a:lnTo>
                  <a:lnTo>
                    <a:pt x="1685062" y="4940299"/>
                  </a:lnTo>
                  <a:lnTo>
                    <a:pt x="1711162" y="4889499"/>
                  </a:lnTo>
                  <a:lnTo>
                    <a:pt x="1737613" y="4838699"/>
                  </a:lnTo>
                  <a:lnTo>
                    <a:pt x="1764413" y="4800599"/>
                  </a:lnTo>
                  <a:lnTo>
                    <a:pt x="1791561" y="4749799"/>
                  </a:lnTo>
                  <a:lnTo>
                    <a:pt x="1819056" y="4698999"/>
                  </a:lnTo>
                  <a:lnTo>
                    <a:pt x="1846894" y="4648199"/>
                  </a:lnTo>
                  <a:lnTo>
                    <a:pt x="1875075" y="4597399"/>
                  </a:lnTo>
                  <a:lnTo>
                    <a:pt x="1903597" y="4546599"/>
                  </a:lnTo>
                  <a:lnTo>
                    <a:pt x="1932458" y="4495799"/>
                  </a:lnTo>
                  <a:lnTo>
                    <a:pt x="1961657" y="4444999"/>
                  </a:lnTo>
                  <a:lnTo>
                    <a:pt x="1991192" y="4394199"/>
                  </a:lnTo>
                  <a:lnTo>
                    <a:pt x="2021060" y="4356099"/>
                  </a:lnTo>
                  <a:lnTo>
                    <a:pt x="2051261" y="4305299"/>
                  </a:lnTo>
                  <a:lnTo>
                    <a:pt x="2081792" y="4254499"/>
                  </a:lnTo>
                  <a:lnTo>
                    <a:pt x="2112653" y="4203699"/>
                  </a:lnTo>
                  <a:lnTo>
                    <a:pt x="2143841" y="4165599"/>
                  </a:lnTo>
                  <a:lnTo>
                    <a:pt x="2175354" y="4114799"/>
                  </a:lnTo>
                  <a:lnTo>
                    <a:pt x="2207191" y="4063999"/>
                  </a:lnTo>
                  <a:lnTo>
                    <a:pt x="2239350" y="4013199"/>
                  </a:lnTo>
                  <a:lnTo>
                    <a:pt x="2271829" y="3975099"/>
                  </a:lnTo>
                  <a:lnTo>
                    <a:pt x="2304627" y="3924299"/>
                  </a:lnTo>
                  <a:lnTo>
                    <a:pt x="2337742" y="3886199"/>
                  </a:lnTo>
                  <a:lnTo>
                    <a:pt x="2371173" y="3835399"/>
                  </a:lnTo>
                  <a:lnTo>
                    <a:pt x="2404916" y="3784599"/>
                  </a:lnTo>
                  <a:lnTo>
                    <a:pt x="2438972" y="3746499"/>
                  </a:lnTo>
                  <a:lnTo>
                    <a:pt x="2473338" y="3695699"/>
                  </a:lnTo>
                  <a:lnTo>
                    <a:pt x="2508012" y="3657599"/>
                  </a:lnTo>
                  <a:lnTo>
                    <a:pt x="2542993" y="3606799"/>
                  </a:lnTo>
                  <a:lnTo>
                    <a:pt x="2578278" y="3568699"/>
                  </a:lnTo>
                  <a:lnTo>
                    <a:pt x="2613868" y="3517899"/>
                  </a:lnTo>
                  <a:lnTo>
                    <a:pt x="2649758" y="3479799"/>
                  </a:lnTo>
                  <a:lnTo>
                    <a:pt x="2685949" y="3428999"/>
                  </a:lnTo>
                  <a:lnTo>
                    <a:pt x="2759222" y="3352799"/>
                  </a:lnTo>
                  <a:lnTo>
                    <a:pt x="2796302" y="3301999"/>
                  </a:lnTo>
                  <a:lnTo>
                    <a:pt x="2871338" y="3225799"/>
                  </a:lnTo>
                  <a:lnTo>
                    <a:pt x="2909292" y="3174999"/>
                  </a:lnTo>
                  <a:lnTo>
                    <a:pt x="2986061" y="3098799"/>
                  </a:lnTo>
                  <a:lnTo>
                    <a:pt x="3024873" y="3060699"/>
                  </a:lnTo>
                  <a:lnTo>
                    <a:pt x="3063968" y="3009899"/>
                  </a:lnTo>
                  <a:lnTo>
                    <a:pt x="3142999" y="2933699"/>
                  </a:lnTo>
                  <a:lnTo>
                    <a:pt x="3263623" y="2819399"/>
                  </a:lnTo>
                  <a:lnTo>
                    <a:pt x="3386699" y="2705099"/>
                  </a:lnTo>
                  <a:lnTo>
                    <a:pt x="3512181" y="2590799"/>
                  </a:lnTo>
                  <a:lnTo>
                    <a:pt x="3640023" y="2476499"/>
                  </a:lnTo>
                  <a:lnTo>
                    <a:pt x="3726539" y="2400299"/>
                  </a:lnTo>
                  <a:lnTo>
                    <a:pt x="3770178" y="2374899"/>
                  </a:lnTo>
                  <a:lnTo>
                    <a:pt x="3902601" y="2260599"/>
                  </a:lnTo>
                  <a:lnTo>
                    <a:pt x="3947238" y="2235199"/>
                  </a:lnTo>
                  <a:lnTo>
                    <a:pt x="4037245" y="2158999"/>
                  </a:lnTo>
                  <a:lnTo>
                    <a:pt x="4082612" y="2133599"/>
                  </a:lnTo>
                  <a:lnTo>
                    <a:pt x="4174064" y="2057399"/>
                  </a:lnTo>
                  <a:lnTo>
                    <a:pt x="4220146" y="2031999"/>
                  </a:lnTo>
                  <a:lnTo>
                    <a:pt x="4266463" y="1993899"/>
                  </a:lnTo>
                  <a:lnTo>
                    <a:pt x="4313012" y="1968499"/>
                  </a:lnTo>
                  <a:lnTo>
                    <a:pt x="4359793" y="1930399"/>
                  </a:lnTo>
                  <a:lnTo>
                    <a:pt x="4406804" y="1904999"/>
                  </a:lnTo>
                  <a:lnTo>
                    <a:pt x="4454043" y="1866899"/>
                  </a:lnTo>
                  <a:lnTo>
                    <a:pt x="4549197" y="1816099"/>
                  </a:lnTo>
                  <a:lnTo>
                    <a:pt x="4597110" y="1777999"/>
                  </a:lnTo>
                  <a:lnTo>
                    <a:pt x="4693596" y="1727199"/>
                  </a:lnTo>
                  <a:lnTo>
                    <a:pt x="4742167" y="1689099"/>
                  </a:lnTo>
                  <a:lnTo>
                    <a:pt x="4938592" y="1587499"/>
                  </a:lnTo>
                  <a:lnTo>
                    <a:pt x="4988226" y="1549399"/>
                  </a:lnTo>
                  <a:lnTo>
                    <a:pt x="5495688" y="1295399"/>
                  </a:lnTo>
                  <a:lnTo>
                    <a:pt x="5547510" y="1282699"/>
                  </a:lnTo>
                  <a:lnTo>
                    <a:pt x="5704099" y="1206499"/>
                  </a:lnTo>
                  <a:lnTo>
                    <a:pt x="5756664" y="1193799"/>
                  </a:lnTo>
                  <a:lnTo>
                    <a:pt x="5862339" y="1142999"/>
                  </a:lnTo>
                  <a:lnTo>
                    <a:pt x="5915445" y="1130299"/>
                  </a:lnTo>
                  <a:lnTo>
                    <a:pt x="6022184" y="1079499"/>
                  </a:lnTo>
                  <a:lnTo>
                    <a:pt x="6075815" y="1066799"/>
                  </a:lnTo>
                  <a:lnTo>
                    <a:pt x="6129617" y="1041399"/>
                  </a:lnTo>
                  <a:lnTo>
                    <a:pt x="6183589" y="1028699"/>
                  </a:lnTo>
                  <a:lnTo>
                    <a:pt x="6237729" y="1003299"/>
                  </a:lnTo>
                  <a:lnTo>
                    <a:pt x="6346506" y="977899"/>
                  </a:lnTo>
                  <a:lnTo>
                    <a:pt x="6401140" y="952499"/>
                  </a:lnTo>
                  <a:lnTo>
                    <a:pt x="6510890" y="927099"/>
                  </a:lnTo>
                  <a:lnTo>
                    <a:pt x="6566003" y="901699"/>
                  </a:lnTo>
                  <a:lnTo>
                    <a:pt x="6787998" y="850899"/>
                  </a:lnTo>
                  <a:lnTo>
                    <a:pt x="6843874" y="825499"/>
                  </a:lnTo>
                  <a:lnTo>
                    <a:pt x="7182169" y="749299"/>
                  </a:lnTo>
                  <a:lnTo>
                    <a:pt x="7239042" y="749299"/>
                  </a:lnTo>
                  <a:lnTo>
                    <a:pt x="7467873" y="698499"/>
                  </a:lnTo>
                  <a:lnTo>
                    <a:pt x="7525407" y="698499"/>
                  </a:lnTo>
                  <a:lnTo>
                    <a:pt x="7640854" y="673099"/>
                  </a:lnTo>
                  <a:lnTo>
                    <a:pt x="7698764" y="673099"/>
                  </a:lnTo>
                  <a:lnTo>
                    <a:pt x="7814948" y="647699"/>
                  </a:lnTo>
                  <a:lnTo>
                    <a:pt x="7873218" y="647699"/>
                  </a:lnTo>
                  <a:lnTo>
                    <a:pt x="7931605" y="634999"/>
                  </a:lnTo>
                  <a:lnTo>
                    <a:pt x="7990107" y="634999"/>
                  </a:lnTo>
                  <a:lnTo>
                    <a:pt x="8048723" y="622299"/>
                  </a:lnTo>
                  <a:lnTo>
                    <a:pt x="8166287" y="622299"/>
                  </a:lnTo>
                  <a:lnTo>
                    <a:pt x="8225232" y="609599"/>
                  </a:lnTo>
                  <a:lnTo>
                    <a:pt x="8402700" y="609599"/>
                  </a:lnTo>
                  <a:lnTo>
                    <a:pt x="8462061" y="596899"/>
                  </a:lnTo>
                  <a:lnTo>
                    <a:pt x="9367310" y="596899"/>
                  </a:lnTo>
                  <a:lnTo>
                    <a:pt x="9367310" y="0"/>
                  </a:lnTo>
                  <a:close/>
                </a:path>
                <a:path w="9367519" h="11430000">
                  <a:moveTo>
                    <a:pt x="9367310" y="596899"/>
                  </a:moveTo>
                  <a:lnTo>
                    <a:pt x="9059055" y="596899"/>
                  </a:lnTo>
                  <a:lnTo>
                    <a:pt x="9108975" y="609599"/>
                  </a:lnTo>
                  <a:lnTo>
                    <a:pt x="9308773" y="609599"/>
                  </a:lnTo>
                  <a:lnTo>
                    <a:pt x="9358717" y="622299"/>
                  </a:lnTo>
                  <a:lnTo>
                    <a:pt x="9367310" y="622299"/>
                  </a:lnTo>
                  <a:lnTo>
                    <a:pt x="9367310" y="596899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ADE801F-0E96-A596-8231-E700D2176856}"/>
                </a:ext>
              </a:extLst>
            </p:cNvPr>
            <p:cNvSpPr/>
            <p:nvPr/>
          </p:nvSpPr>
          <p:spPr>
            <a:xfrm>
              <a:off x="10811765" y="11969"/>
              <a:ext cx="9292590" cy="11430000"/>
            </a:xfrm>
            <a:custGeom>
              <a:avLst/>
              <a:gdLst/>
              <a:ahLst/>
              <a:cxnLst/>
              <a:rect l="l" t="t" r="r" b="b"/>
              <a:pathLst>
                <a:path w="9292590" h="11430000">
                  <a:moveTo>
                    <a:pt x="9292333" y="0"/>
                  </a:moveTo>
                  <a:lnTo>
                    <a:pt x="6389683" y="0"/>
                  </a:lnTo>
                  <a:lnTo>
                    <a:pt x="6266749" y="25399"/>
                  </a:lnTo>
                  <a:lnTo>
                    <a:pt x="6205516" y="50799"/>
                  </a:lnTo>
                  <a:lnTo>
                    <a:pt x="5962202" y="101599"/>
                  </a:lnTo>
                  <a:lnTo>
                    <a:pt x="5901789" y="126999"/>
                  </a:lnTo>
                  <a:lnTo>
                    <a:pt x="5781478" y="152399"/>
                  </a:lnTo>
                  <a:lnTo>
                    <a:pt x="5721585" y="177799"/>
                  </a:lnTo>
                  <a:lnTo>
                    <a:pt x="5661870" y="190499"/>
                  </a:lnTo>
                  <a:lnTo>
                    <a:pt x="5602334" y="215899"/>
                  </a:lnTo>
                  <a:lnTo>
                    <a:pt x="5542981" y="228599"/>
                  </a:lnTo>
                  <a:lnTo>
                    <a:pt x="5483813" y="253999"/>
                  </a:lnTo>
                  <a:lnTo>
                    <a:pt x="5424832" y="266699"/>
                  </a:lnTo>
                  <a:lnTo>
                    <a:pt x="5366040" y="292099"/>
                  </a:lnTo>
                  <a:lnTo>
                    <a:pt x="5307439" y="304799"/>
                  </a:lnTo>
                  <a:lnTo>
                    <a:pt x="5132811" y="380999"/>
                  </a:lnTo>
                  <a:lnTo>
                    <a:pt x="5075000" y="393699"/>
                  </a:lnTo>
                  <a:lnTo>
                    <a:pt x="5017392" y="419099"/>
                  </a:lnTo>
                  <a:lnTo>
                    <a:pt x="4397774" y="698499"/>
                  </a:lnTo>
                  <a:lnTo>
                    <a:pt x="4342784" y="736599"/>
                  </a:lnTo>
                  <a:lnTo>
                    <a:pt x="4179221" y="812799"/>
                  </a:lnTo>
                  <a:lnTo>
                    <a:pt x="4125177" y="850899"/>
                  </a:lnTo>
                  <a:lnTo>
                    <a:pt x="4071375" y="876299"/>
                  </a:lnTo>
                  <a:lnTo>
                    <a:pt x="4017818" y="914399"/>
                  </a:lnTo>
                  <a:lnTo>
                    <a:pt x="3911447" y="965199"/>
                  </a:lnTo>
                  <a:lnTo>
                    <a:pt x="3806082" y="1041399"/>
                  </a:lnTo>
                  <a:lnTo>
                    <a:pt x="3753783" y="1066799"/>
                  </a:lnTo>
                  <a:lnTo>
                    <a:pt x="3701742" y="1104899"/>
                  </a:lnTo>
                  <a:lnTo>
                    <a:pt x="3649962" y="1130299"/>
                  </a:lnTo>
                  <a:lnTo>
                    <a:pt x="3547193" y="1206499"/>
                  </a:lnTo>
                  <a:lnTo>
                    <a:pt x="3496209" y="1231899"/>
                  </a:lnTo>
                  <a:lnTo>
                    <a:pt x="3294995" y="1384299"/>
                  </a:lnTo>
                  <a:lnTo>
                    <a:pt x="3245384" y="1409699"/>
                  </a:lnTo>
                  <a:lnTo>
                    <a:pt x="3098249" y="1523999"/>
                  </a:lnTo>
                  <a:lnTo>
                    <a:pt x="2906117" y="1676399"/>
                  </a:lnTo>
                  <a:lnTo>
                    <a:pt x="2858823" y="1727199"/>
                  </a:lnTo>
                  <a:lnTo>
                    <a:pt x="2765136" y="1803399"/>
                  </a:lnTo>
                  <a:lnTo>
                    <a:pt x="2626895" y="1917699"/>
                  </a:lnTo>
                  <a:lnTo>
                    <a:pt x="2581434" y="1968499"/>
                  </a:lnTo>
                  <a:lnTo>
                    <a:pt x="2491457" y="2044699"/>
                  </a:lnTo>
                  <a:lnTo>
                    <a:pt x="2446945" y="2095499"/>
                  </a:lnTo>
                  <a:lnTo>
                    <a:pt x="2402753" y="2133599"/>
                  </a:lnTo>
                  <a:lnTo>
                    <a:pt x="2358885" y="2184399"/>
                  </a:lnTo>
                  <a:lnTo>
                    <a:pt x="2272126" y="2260599"/>
                  </a:lnTo>
                  <a:lnTo>
                    <a:pt x="2229240" y="2311399"/>
                  </a:lnTo>
                  <a:lnTo>
                    <a:pt x="2186687" y="2349499"/>
                  </a:lnTo>
                  <a:lnTo>
                    <a:pt x="2102585" y="2451099"/>
                  </a:lnTo>
                  <a:lnTo>
                    <a:pt x="2061042" y="2489199"/>
                  </a:lnTo>
                  <a:lnTo>
                    <a:pt x="2019841" y="2539999"/>
                  </a:lnTo>
                  <a:lnTo>
                    <a:pt x="1978983" y="2578099"/>
                  </a:lnTo>
                  <a:lnTo>
                    <a:pt x="1938471" y="2628899"/>
                  </a:lnTo>
                  <a:lnTo>
                    <a:pt x="1898307" y="2679699"/>
                  </a:lnTo>
                  <a:lnTo>
                    <a:pt x="1858494" y="2730499"/>
                  </a:lnTo>
                  <a:lnTo>
                    <a:pt x="1819034" y="2768599"/>
                  </a:lnTo>
                  <a:lnTo>
                    <a:pt x="1779929" y="2819399"/>
                  </a:lnTo>
                  <a:lnTo>
                    <a:pt x="1741182" y="2870199"/>
                  </a:lnTo>
                  <a:lnTo>
                    <a:pt x="1702795" y="2920999"/>
                  </a:lnTo>
                  <a:lnTo>
                    <a:pt x="1664769" y="2971799"/>
                  </a:lnTo>
                  <a:lnTo>
                    <a:pt x="1627109" y="3009899"/>
                  </a:lnTo>
                  <a:lnTo>
                    <a:pt x="1589815" y="3060699"/>
                  </a:lnTo>
                  <a:lnTo>
                    <a:pt x="1552890" y="3111499"/>
                  </a:lnTo>
                  <a:lnTo>
                    <a:pt x="1516336" y="3162299"/>
                  </a:lnTo>
                  <a:lnTo>
                    <a:pt x="1480157" y="3213099"/>
                  </a:lnTo>
                  <a:lnTo>
                    <a:pt x="1444353" y="3263899"/>
                  </a:lnTo>
                  <a:lnTo>
                    <a:pt x="1408927" y="3314699"/>
                  </a:lnTo>
                  <a:lnTo>
                    <a:pt x="1373882" y="3365499"/>
                  </a:lnTo>
                  <a:lnTo>
                    <a:pt x="1339220" y="3416299"/>
                  </a:lnTo>
                  <a:lnTo>
                    <a:pt x="1304943" y="3467099"/>
                  </a:lnTo>
                  <a:lnTo>
                    <a:pt x="1271054" y="3530599"/>
                  </a:lnTo>
                  <a:lnTo>
                    <a:pt x="1237555" y="3581399"/>
                  </a:lnTo>
                  <a:lnTo>
                    <a:pt x="1204447" y="3632199"/>
                  </a:lnTo>
                  <a:lnTo>
                    <a:pt x="1171734" y="3682999"/>
                  </a:lnTo>
                  <a:lnTo>
                    <a:pt x="1139418" y="3733799"/>
                  </a:lnTo>
                  <a:lnTo>
                    <a:pt x="1107501" y="3784599"/>
                  </a:lnTo>
                  <a:lnTo>
                    <a:pt x="1075985" y="3848099"/>
                  </a:lnTo>
                  <a:lnTo>
                    <a:pt x="1044873" y="3898899"/>
                  </a:lnTo>
                  <a:lnTo>
                    <a:pt x="1014167" y="3949699"/>
                  </a:lnTo>
                  <a:lnTo>
                    <a:pt x="983869" y="4013199"/>
                  </a:lnTo>
                  <a:lnTo>
                    <a:pt x="953981" y="4063999"/>
                  </a:lnTo>
                  <a:lnTo>
                    <a:pt x="924507" y="4114799"/>
                  </a:lnTo>
                  <a:lnTo>
                    <a:pt x="895448" y="4178299"/>
                  </a:lnTo>
                  <a:lnTo>
                    <a:pt x="866806" y="4229099"/>
                  </a:lnTo>
                  <a:lnTo>
                    <a:pt x="838584" y="4279899"/>
                  </a:lnTo>
                  <a:lnTo>
                    <a:pt x="810784" y="4343399"/>
                  </a:lnTo>
                  <a:lnTo>
                    <a:pt x="783408" y="4394199"/>
                  </a:lnTo>
                  <a:lnTo>
                    <a:pt x="756459" y="4457699"/>
                  </a:lnTo>
                  <a:lnTo>
                    <a:pt x="729939" y="4508499"/>
                  </a:lnTo>
                  <a:lnTo>
                    <a:pt x="703850" y="4571999"/>
                  </a:lnTo>
                  <a:lnTo>
                    <a:pt x="678195" y="4622799"/>
                  </a:lnTo>
                  <a:lnTo>
                    <a:pt x="652976" y="4686299"/>
                  </a:lnTo>
                  <a:lnTo>
                    <a:pt x="628195" y="4749799"/>
                  </a:lnTo>
                  <a:lnTo>
                    <a:pt x="603855" y="4800599"/>
                  </a:lnTo>
                  <a:lnTo>
                    <a:pt x="579957" y="4864099"/>
                  </a:lnTo>
                  <a:lnTo>
                    <a:pt x="556505" y="4914899"/>
                  </a:lnTo>
                  <a:lnTo>
                    <a:pt x="533500" y="4978399"/>
                  </a:lnTo>
                  <a:lnTo>
                    <a:pt x="510945" y="5041899"/>
                  </a:lnTo>
                  <a:lnTo>
                    <a:pt x="488842" y="5105399"/>
                  </a:lnTo>
                  <a:lnTo>
                    <a:pt x="467193" y="5156199"/>
                  </a:lnTo>
                  <a:lnTo>
                    <a:pt x="446001" y="5219699"/>
                  </a:lnTo>
                  <a:lnTo>
                    <a:pt x="425267" y="5283199"/>
                  </a:lnTo>
                  <a:lnTo>
                    <a:pt x="404995" y="5346699"/>
                  </a:lnTo>
                  <a:lnTo>
                    <a:pt x="385187" y="5397499"/>
                  </a:lnTo>
                  <a:lnTo>
                    <a:pt x="365844" y="5460999"/>
                  </a:lnTo>
                  <a:lnTo>
                    <a:pt x="346970" y="5524499"/>
                  </a:lnTo>
                  <a:lnTo>
                    <a:pt x="328566" y="5587999"/>
                  </a:lnTo>
                  <a:lnTo>
                    <a:pt x="310635" y="5651499"/>
                  </a:lnTo>
                  <a:lnTo>
                    <a:pt x="293179" y="5714999"/>
                  </a:lnTo>
                  <a:lnTo>
                    <a:pt x="276201" y="5765799"/>
                  </a:lnTo>
                  <a:lnTo>
                    <a:pt x="259702" y="5829299"/>
                  </a:lnTo>
                  <a:lnTo>
                    <a:pt x="243685" y="5892799"/>
                  </a:lnTo>
                  <a:lnTo>
                    <a:pt x="228152" y="5956299"/>
                  </a:lnTo>
                  <a:lnTo>
                    <a:pt x="213106" y="6019799"/>
                  </a:lnTo>
                  <a:lnTo>
                    <a:pt x="198549" y="6083299"/>
                  </a:lnTo>
                  <a:lnTo>
                    <a:pt x="184483" y="6146799"/>
                  </a:lnTo>
                  <a:lnTo>
                    <a:pt x="170911" y="6210299"/>
                  </a:lnTo>
                  <a:lnTo>
                    <a:pt x="157835" y="6273799"/>
                  </a:lnTo>
                  <a:lnTo>
                    <a:pt x="145256" y="6337299"/>
                  </a:lnTo>
                  <a:lnTo>
                    <a:pt x="133179" y="6400799"/>
                  </a:lnTo>
                  <a:lnTo>
                    <a:pt x="121603" y="6476999"/>
                  </a:lnTo>
                  <a:lnTo>
                    <a:pt x="110533" y="6540499"/>
                  </a:lnTo>
                  <a:lnTo>
                    <a:pt x="99971" y="6603999"/>
                  </a:lnTo>
                  <a:lnTo>
                    <a:pt x="89918" y="6667499"/>
                  </a:lnTo>
                  <a:lnTo>
                    <a:pt x="80377" y="6730999"/>
                  </a:lnTo>
                  <a:lnTo>
                    <a:pt x="71350" y="6794499"/>
                  </a:lnTo>
                  <a:lnTo>
                    <a:pt x="62839" y="6857999"/>
                  </a:lnTo>
                  <a:lnTo>
                    <a:pt x="56573" y="6908799"/>
                  </a:lnTo>
                  <a:lnTo>
                    <a:pt x="50640" y="6972299"/>
                  </a:lnTo>
                  <a:lnTo>
                    <a:pt x="45040" y="7023099"/>
                  </a:lnTo>
                  <a:lnTo>
                    <a:pt x="39772" y="7073899"/>
                  </a:lnTo>
                  <a:lnTo>
                    <a:pt x="34835" y="7124699"/>
                  </a:lnTo>
                  <a:lnTo>
                    <a:pt x="30228" y="7175499"/>
                  </a:lnTo>
                  <a:lnTo>
                    <a:pt x="25950" y="7226299"/>
                  </a:lnTo>
                  <a:lnTo>
                    <a:pt x="22001" y="7277099"/>
                  </a:lnTo>
                  <a:lnTo>
                    <a:pt x="18380" y="7327899"/>
                  </a:lnTo>
                  <a:lnTo>
                    <a:pt x="15085" y="7378699"/>
                  </a:lnTo>
                  <a:lnTo>
                    <a:pt x="12116" y="7429499"/>
                  </a:lnTo>
                  <a:lnTo>
                    <a:pt x="9473" y="7480299"/>
                  </a:lnTo>
                  <a:lnTo>
                    <a:pt x="7153" y="7531099"/>
                  </a:lnTo>
                  <a:lnTo>
                    <a:pt x="5158" y="7581899"/>
                  </a:lnTo>
                  <a:lnTo>
                    <a:pt x="3484" y="7632699"/>
                  </a:lnTo>
                  <a:lnTo>
                    <a:pt x="2133" y="7683499"/>
                  </a:lnTo>
                  <a:lnTo>
                    <a:pt x="1102" y="7734299"/>
                  </a:lnTo>
                  <a:lnTo>
                    <a:pt x="391" y="7785099"/>
                  </a:lnTo>
                  <a:lnTo>
                    <a:pt x="0" y="7835899"/>
                  </a:lnTo>
                  <a:lnTo>
                    <a:pt x="48" y="7912099"/>
                  </a:lnTo>
                  <a:lnTo>
                    <a:pt x="731" y="7988299"/>
                  </a:lnTo>
                  <a:lnTo>
                    <a:pt x="1608" y="8039099"/>
                  </a:lnTo>
                  <a:lnTo>
                    <a:pt x="2799" y="8089899"/>
                  </a:lnTo>
                  <a:lnTo>
                    <a:pt x="4305" y="8140699"/>
                  </a:lnTo>
                  <a:lnTo>
                    <a:pt x="6124" y="8178799"/>
                  </a:lnTo>
                  <a:lnTo>
                    <a:pt x="8255" y="8229599"/>
                  </a:lnTo>
                  <a:lnTo>
                    <a:pt x="10697" y="8280399"/>
                  </a:lnTo>
                  <a:lnTo>
                    <a:pt x="13451" y="8331199"/>
                  </a:lnTo>
                  <a:lnTo>
                    <a:pt x="16514" y="8381999"/>
                  </a:lnTo>
                  <a:lnTo>
                    <a:pt x="19886" y="8432799"/>
                  </a:lnTo>
                  <a:lnTo>
                    <a:pt x="23566" y="8483599"/>
                  </a:lnTo>
                  <a:lnTo>
                    <a:pt x="27553" y="8534399"/>
                  </a:lnTo>
                  <a:lnTo>
                    <a:pt x="31847" y="8585199"/>
                  </a:lnTo>
                  <a:lnTo>
                    <a:pt x="36447" y="8635999"/>
                  </a:lnTo>
                  <a:lnTo>
                    <a:pt x="41351" y="8686799"/>
                  </a:lnTo>
                  <a:lnTo>
                    <a:pt x="46559" y="8737599"/>
                  </a:lnTo>
                  <a:lnTo>
                    <a:pt x="52070" y="8775699"/>
                  </a:lnTo>
                  <a:lnTo>
                    <a:pt x="57883" y="8826499"/>
                  </a:lnTo>
                  <a:lnTo>
                    <a:pt x="63998" y="8877299"/>
                  </a:lnTo>
                  <a:lnTo>
                    <a:pt x="70413" y="8928099"/>
                  </a:lnTo>
                  <a:lnTo>
                    <a:pt x="77127" y="8978899"/>
                  </a:lnTo>
                  <a:lnTo>
                    <a:pt x="84141" y="9029699"/>
                  </a:lnTo>
                  <a:lnTo>
                    <a:pt x="91452" y="9080499"/>
                  </a:lnTo>
                  <a:lnTo>
                    <a:pt x="99060" y="9118599"/>
                  </a:lnTo>
                  <a:lnTo>
                    <a:pt x="106965" y="9169399"/>
                  </a:lnTo>
                  <a:lnTo>
                    <a:pt x="115165" y="9220199"/>
                  </a:lnTo>
                  <a:lnTo>
                    <a:pt x="123660" y="9270999"/>
                  </a:lnTo>
                  <a:lnTo>
                    <a:pt x="132448" y="9321799"/>
                  </a:lnTo>
                  <a:lnTo>
                    <a:pt x="141529" y="9372599"/>
                  </a:lnTo>
                  <a:lnTo>
                    <a:pt x="150902" y="9410699"/>
                  </a:lnTo>
                  <a:lnTo>
                    <a:pt x="160566" y="9461499"/>
                  </a:lnTo>
                  <a:lnTo>
                    <a:pt x="170520" y="9512299"/>
                  </a:lnTo>
                  <a:lnTo>
                    <a:pt x="180764" y="9563099"/>
                  </a:lnTo>
                  <a:lnTo>
                    <a:pt x="191296" y="9601199"/>
                  </a:lnTo>
                  <a:lnTo>
                    <a:pt x="202117" y="9651999"/>
                  </a:lnTo>
                  <a:lnTo>
                    <a:pt x="213224" y="9702799"/>
                  </a:lnTo>
                  <a:lnTo>
                    <a:pt x="224617" y="9753599"/>
                  </a:lnTo>
                  <a:lnTo>
                    <a:pt x="236295" y="9791699"/>
                  </a:lnTo>
                  <a:lnTo>
                    <a:pt x="248257" y="9842499"/>
                  </a:lnTo>
                  <a:lnTo>
                    <a:pt x="260503" y="9893299"/>
                  </a:lnTo>
                  <a:lnTo>
                    <a:pt x="273032" y="9944099"/>
                  </a:lnTo>
                  <a:lnTo>
                    <a:pt x="285842" y="9982199"/>
                  </a:lnTo>
                  <a:lnTo>
                    <a:pt x="298934" y="10032999"/>
                  </a:lnTo>
                  <a:lnTo>
                    <a:pt x="312305" y="10083799"/>
                  </a:lnTo>
                  <a:lnTo>
                    <a:pt x="325956" y="10121899"/>
                  </a:lnTo>
                  <a:lnTo>
                    <a:pt x="339885" y="10172699"/>
                  </a:lnTo>
                  <a:lnTo>
                    <a:pt x="354091" y="10223499"/>
                  </a:lnTo>
                  <a:lnTo>
                    <a:pt x="368575" y="10261599"/>
                  </a:lnTo>
                  <a:lnTo>
                    <a:pt x="383334" y="10312399"/>
                  </a:lnTo>
                  <a:lnTo>
                    <a:pt x="398368" y="10363199"/>
                  </a:lnTo>
                  <a:lnTo>
                    <a:pt x="413676" y="10401299"/>
                  </a:lnTo>
                  <a:lnTo>
                    <a:pt x="429257" y="10452099"/>
                  </a:lnTo>
                  <a:lnTo>
                    <a:pt x="445111" y="10502899"/>
                  </a:lnTo>
                  <a:lnTo>
                    <a:pt x="461237" y="10540999"/>
                  </a:lnTo>
                  <a:lnTo>
                    <a:pt x="477633" y="10591799"/>
                  </a:lnTo>
                  <a:lnTo>
                    <a:pt x="494299" y="10629899"/>
                  </a:lnTo>
                  <a:lnTo>
                    <a:pt x="511234" y="10680699"/>
                  </a:lnTo>
                  <a:lnTo>
                    <a:pt x="528438" y="10731499"/>
                  </a:lnTo>
                  <a:lnTo>
                    <a:pt x="545908" y="10769599"/>
                  </a:lnTo>
                  <a:lnTo>
                    <a:pt x="563646" y="10820399"/>
                  </a:lnTo>
                  <a:lnTo>
                    <a:pt x="581648" y="10858499"/>
                  </a:lnTo>
                  <a:lnTo>
                    <a:pt x="599916" y="10909299"/>
                  </a:lnTo>
                  <a:lnTo>
                    <a:pt x="618448" y="10947399"/>
                  </a:lnTo>
                  <a:lnTo>
                    <a:pt x="637242" y="10998199"/>
                  </a:lnTo>
                  <a:lnTo>
                    <a:pt x="656299" y="11036299"/>
                  </a:lnTo>
                  <a:lnTo>
                    <a:pt x="675617" y="11087099"/>
                  </a:lnTo>
                  <a:lnTo>
                    <a:pt x="695196" y="11125199"/>
                  </a:lnTo>
                  <a:lnTo>
                    <a:pt x="715035" y="11175999"/>
                  </a:lnTo>
                  <a:lnTo>
                    <a:pt x="735132" y="11214099"/>
                  </a:lnTo>
                  <a:lnTo>
                    <a:pt x="755487" y="11264899"/>
                  </a:lnTo>
                  <a:lnTo>
                    <a:pt x="776100" y="11302999"/>
                  </a:lnTo>
                  <a:lnTo>
                    <a:pt x="796968" y="11341099"/>
                  </a:lnTo>
                  <a:lnTo>
                    <a:pt x="818093" y="11391899"/>
                  </a:lnTo>
                  <a:lnTo>
                    <a:pt x="839471" y="11429999"/>
                  </a:lnTo>
                  <a:lnTo>
                    <a:pt x="1213005" y="11429999"/>
                  </a:lnTo>
                  <a:lnTo>
                    <a:pt x="1195047" y="11391899"/>
                  </a:lnTo>
                  <a:lnTo>
                    <a:pt x="1177824" y="11341099"/>
                  </a:lnTo>
                  <a:lnTo>
                    <a:pt x="1160874" y="11302999"/>
                  </a:lnTo>
                  <a:lnTo>
                    <a:pt x="1144197" y="11252199"/>
                  </a:lnTo>
                  <a:lnTo>
                    <a:pt x="1127795" y="11201399"/>
                  </a:lnTo>
                  <a:lnTo>
                    <a:pt x="1111668" y="11163299"/>
                  </a:lnTo>
                  <a:lnTo>
                    <a:pt x="1095817" y="11112499"/>
                  </a:lnTo>
                  <a:lnTo>
                    <a:pt x="1080243" y="11061699"/>
                  </a:lnTo>
                  <a:lnTo>
                    <a:pt x="1064947" y="11023599"/>
                  </a:lnTo>
                  <a:lnTo>
                    <a:pt x="1049929" y="10972799"/>
                  </a:lnTo>
                  <a:lnTo>
                    <a:pt x="1035191" y="10921999"/>
                  </a:lnTo>
                  <a:lnTo>
                    <a:pt x="1020734" y="10883899"/>
                  </a:lnTo>
                  <a:lnTo>
                    <a:pt x="1006558" y="10833099"/>
                  </a:lnTo>
                  <a:lnTo>
                    <a:pt x="992664" y="10782299"/>
                  </a:lnTo>
                  <a:lnTo>
                    <a:pt x="979053" y="10744199"/>
                  </a:lnTo>
                  <a:lnTo>
                    <a:pt x="965727" y="10693399"/>
                  </a:lnTo>
                  <a:lnTo>
                    <a:pt x="952685" y="10642599"/>
                  </a:lnTo>
                  <a:lnTo>
                    <a:pt x="939928" y="10591799"/>
                  </a:lnTo>
                  <a:lnTo>
                    <a:pt x="927458" y="10553699"/>
                  </a:lnTo>
                  <a:lnTo>
                    <a:pt x="915276" y="10502899"/>
                  </a:lnTo>
                  <a:lnTo>
                    <a:pt x="903382" y="10452099"/>
                  </a:lnTo>
                  <a:lnTo>
                    <a:pt x="891777" y="10401299"/>
                  </a:lnTo>
                  <a:lnTo>
                    <a:pt x="880462" y="10363199"/>
                  </a:lnTo>
                  <a:lnTo>
                    <a:pt x="869438" y="10312399"/>
                  </a:lnTo>
                  <a:lnTo>
                    <a:pt x="858706" y="10261599"/>
                  </a:lnTo>
                  <a:lnTo>
                    <a:pt x="848266" y="10210799"/>
                  </a:lnTo>
                  <a:lnTo>
                    <a:pt x="838120" y="10159999"/>
                  </a:lnTo>
                  <a:lnTo>
                    <a:pt x="828268" y="10121899"/>
                  </a:lnTo>
                  <a:lnTo>
                    <a:pt x="818711" y="10071099"/>
                  </a:lnTo>
                  <a:lnTo>
                    <a:pt x="809451" y="10020299"/>
                  </a:lnTo>
                  <a:lnTo>
                    <a:pt x="800487" y="9969499"/>
                  </a:lnTo>
                  <a:lnTo>
                    <a:pt x="791821" y="9918699"/>
                  </a:lnTo>
                  <a:lnTo>
                    <a:pt x="783454" y="9867899"/>
                  </a:lnTo>
                  <a:lnTo>
                    <a:pt x="775387" y="9829799"/>
                  </a:lnTo>
                  <a:lnTo>
                    <a:pt x="767620" y="9778999"/>
                  </a:lnTo>
                  <a:lnTo>
                    <a:pt x="760154" y="9728199"/>
                  </a:lnTo>
                  <a:lnTo>
                    <a:pt x="752991" y="9677399"/>
                  </a:lnTo>
                  <a:lnTo>
                    <a:pt x="746130" y="9626599"/>
                  </a:lnTo>
                  <a:lnTo>
                    <a:pt x="739574" y="9575799"/>
                  </a:lnTo>
                  <a:lnTo>
                    <a:pt x="733322" y="9524999"/>
                  </a:lnTo>
                  <a:lnTo>
                    <a:pt x="727376" y="9474199"/>
                  </a:lnTo>
                  <a:lnTo>
                    <a:pt x="721737" y="9423399"/>
                  </a:lnTo>
                  <a:lnTo>
                    <a:pt x="716404" y="9385299"/>
                  </a:lnTo>
                  <a:lnTo>
                    <a:pt x="711381" y="9334499"/>
                  </a:lnTo>
                  <a:lnTo>
                    <a:pt x="706666" y="9283699"/>
                  </a:lnTo>
                  <a:lnTo>
                    <a:pt x="702261" y="9232899"/>
                  </a:lnTo>
                  <a:lnTo>
                    <a:pt x="698167" y="9182099"/>
                  </a:lnTo>
                  <a:lnTo>
                    <a:pt x="694385" y="9131299"/>
                  </a:lnTo>
                  <a:lnTo>
                    <a:pt x="690916" y="9080499"/>
                  </a:lnTo>
                  <a:lnTo>
                    <a:pt x="687760" y="9029699"/>
                  </a:lnTo>
                  <a:lnTo>
                    <a:pt x="684918" y="8978899"/>
                  </a:lnTo>
                  <a:lnTo>
                    <a:pt x="682391" y="8928099"/>
                  </a:lnTo>
                  <a:lnTo>
                    <a:pt x="680181" y="8877299"/>
                  </a:lnTo>
                  <a:lnTo>
                    <a:pt x="678288" y="8826499"/>
                  </a:lnTo>
                  <a:lnTo>
                    <a:pt x="676712" y="8775699"/>
                  </a:lnTo>
                  <a:lnTo>
                    <a:pt x="675455" y="8724899"/>
                  </a:lnTo>
                  <a:lnTo>
                    <a:pt x="674518" y="8674099"/>
                  </a:lnTo>
                  <a:lnTo>
                    <a:pt x="673901" y="8623299"/>
                  </a:lnTo>
                  <a:lnTo>
                    <a:pt x="673679" y="8585199"/>
                  </a:lnTo>
                  <a:lnTo>
                    <a:pt x="673632" y="8521699"/>
                  </a:lnTo>
                  <a:lnTo>
                    <a:pt x="673981" y="8470899"/>
                  </a:lnTo>
                  <a:lnTo>
                    <a:pt x="674655" y="8420099"/>
                  </a:lnTo>
                  <a:lnTo>
                    <a:pt x="675653" y="8369299"/>
                  </a:lnTo>
                  <a:lnTo>
                    <a:pt x="676977" y="8318499"/>
                  </a:lnTo>
                  <a:lnTo>
                    <a:pt x="678627" y="8267699"/>
                  </a:lnTo>
                  <a:lnTo>
                    <a:pt x="680605" y="8216899"/>
                  </a:lnTo>
                  <a:lnTo>
                    <a:pt x="682911" y="8166099"/>
                  </a:lnTo>
                  <a:lnTo>
                    <a:pt x="685546" y="8115299"/>
                  </a:lnTo>
                  <a:lnTo>
                    <a:pt x="688512" y="8064499"/>
                  </a:lnTo>
                  <a:lnTo>
                    <a:pt x="691808" y="8013699"/>
                  </a:lnTo>
                  <a:lnTo>
                    <a:pt x="695435" y="7962899"/>
                  </a:lnTo>
                  <a:lnTo>
                    <a:pt x="699396" y="7912099"/>
                  </a:lnTo>
                  <a:lnTo>
                    <a:pt x="703690" y="7861299"/>
                  </a:lnTo>
                  <a:lnTo>
                    <a:pt x="708318" y="7810499"/>
                  </a:lnTo>
                  <a:lnTo>
                    <a:pt x="713281" y="7759699"/>
                  </a:lnTo>
                  <a:lnTo>
                    <a:pt x="718581" y="7696199"/>
                  </a:lnTo>
                  <a:lnTo>
                    <a:pt x="724217" y="7645399"/>
                  </a:lnTo>
                  <a:lnTo>
                    <a:pt x="730191" y="7594599"/>
                  </a:lnTo>
                  <a:lnTo>
                    <a:pt x="736504" y="7543799"/>
                  </a:lnTo>
                  <a:lnTo>
                    <a:pt x="745014" y="7480299"/>
                  </a:lnTo>
                  <a:lnTo>
                    <a:pt x="754041" y="7416799"/>
                  </a:lnTo>
                  <a:lnTo>
                    <a:pt x="763582" y="7353299"/>
                  </a:lnTo>
                  <a:lnTo>
                    <a:pt x="773636" y="7289799"/>
                  </a:lnTo>
                  <a:lnTo>
                    <a:pt x="784198" y="7213599"/>
                  </a:lnTo>
                  <a:lnTo>
                    <a:pt x="795269" y="7150099"/>
                  </a:lnTo>
                  <a:lnTo>
                    <a:pt x="806844" y="7086599"/>
                  </a:lnTo>
                  <a:lnTo>
                    <a:pt x="818922" y="7023099"/>
                  </a:lnTo>
                  <a:lnTo>
                    <a:pt x="831500" y="6959599"/>
                  </a:lnTo>
                  <a:lnTo>
                    <a:pt x="844577" y="6896099"/>
                  </a:lnTo>
                  <a:lnTo>
                    <a:pt x="858149" y="6832599"/>
                  </a:lnTo>
                  <a:lnTo>
                    <a:pt x="872215" y="6769099"/>
                  </a:lnTo>
                  <a:lnTo>
                    <a:pt x="886772" y="6705599"/>
                  </a:lnTo>
                  <a:lnTo>
                    <a:pt x="901818" y="6642099"/>
                  </a:lnTo>
                  <a:lnTo>
                    <a:pt x="917351" y="6578599"/>
                  </a:lnTo>
                  <a:lnTo>
                    <a:pt x="933368" y="6515099"/>
                  </a:lnTo>
                  <a:lnTo>
                    <a:pt x="949867" y="6451599"/>
                  </a:lnTo>
                  <a:lnTo>
                    <a:pt x="966846" y="6388099"/>
                  </a:lnTo>
                  <a:lnTo>
                    <a:pt x="984302" y="6324599"/>
                  </a:lnTo>
                  <a:lnTo>
                    <a:pt x="1002233" y="6273799"/>
                  </a:lnTo>
                  <a:lnTo>
                    <a:pt x="1020637" y="6210299"/>
                  </a:lnTo>
                  <a:lnTo>
                    <a:pt x="1039511" y="6146799"/>
                  </a:lnTo>
                  <a:lnTo>
                    <a:pt x="1058854" y="6083299"/>
                  </a:lnTo>
                  <a:lnTo>
                    <a:pt x="1078662" y="6019799"/>
                  </a:lnTo>
                  <a:lnTo>
                    <a:pt x="1098934" y="5968999"/>
                  </a:lnTo>
                  <a:lnTo>
                    <a:pt x="1119668" y="5905499"/>
                  </a:lnTo>
                  <a:lnTo>
                    <a:pt x="1140860" y="5841999"/>
                  </a:lnTo>
                  <a:lnTo>
                    <a:pt x="1162509" y="5778499"/>
                  </a:lnTo>
                  <a:lnTo>
                    <a:pt x="1184612" y="5727699"/>
                  </a:lnTo>
                  <a:lnTo>
                    <a:pt x="1207167" y="5664199"/>
                  </a:lnTo>
                  <a:lnTo>
                    <a:pt x="1230173" y="5600699"/>
                  </a:lnTo>
                  <a:lnTo>
                    <a:pt x="1253625" y="5549899"/>
                  </a:lnTo>
                  <a:lnTo>
                    <a:pt x="1277523" y="5486399"/>
                  </a:lnTo>
                  <a:lnTo>
                    <a:pt x="1301863" y="5422899"/>
                  </a:lnTo>
                  <a:lnTo>
                    <a:pt x="1326644" y="5372099"/>
                  </a:lnTo>
                  <a:lnTo>
                    <a:pt x="1351863" y="5308599"/>
                  </a:lnTo>
                  <a:lnTo>
                    <a:pt x="1377518" y="5257799"/>
                  </a:lnTo>
                  <a:lnTo>
                    <a:pt x="1403607" y="5194299"/>
                  </a:lnTo>
                  <a:lnTo>
                    <a:pt x="1430127" y="5143499"/>
                  </a:lnTo>
                  <a:lnTo>
                    <a:pt x="1457076" y="5079999"/>
                  </a:lnTo>
                  <a:lnTo>
                    <a:pt x="1484452" y="5029199"/>
                  </a:lnTo>
                  <a:lnTo>
                    <a:pt x="1512252" y="4965699"/>
                  </a:lnTo>
                  <a:lnTo>
                    <a:pt x="1540474" y="4914899"/>
                  </a:lnTo>
                  <a:lnTo>
                    <a:pt x="1569116" y="4851399"/>
                  </a:lnTo>
                  <a:lnTo>
                    <a:pt x="1598175" y="4800599"/>
                  </a:lnTo>
                  <a:lnTo>
                    <a:pt x="1627650" y="4749799"/>
                  </a:lnTo>
                  <a:lnTo>
                    <a:pt x="1657537" y="4686299"/>
                  </a:lnTo>
                  <a:lnTo>
                    <a:pt x="1687835" y="4635499"/>
                  </a:lnTo>
                  <a:lnTo>
                    <a:pt x="1718542" y="4584699"/>
                  </a:lnTo>
                  <a:lnTo>
                    <a:pt x="1749654" y="4521199"/>
                  </a:lnTo>
                  <a:lnTo>
                    <a:pt x="1781170" y="4470399"/>
                  </a:lnTo>
                  <a:lnTo>
                    <a:pt x="1813087" y="4419599"/>
                  </a:lnTo>
                  <a:lnTo>
                    <a:pt x="1845403" y="4368799"/>
                  </a:lnTo>
                  <a:lnTo>
                    <a:pt x="1878116" y="4317999"/>
                  </a:lnTo>
                  <a:lnTo>
                    <a:pt x="1911224" y="4254499"/>
                  </a:lnTo>
                  <a:lnTo>
                    <a:pt x="1944723" y="4203699"/>
                  </a:lnTo>
                  <a:lnTo>
                    <a:pt x="1978613" y="4152899"/>
                  </a:lnTo>
                  <a:lnTo>
                    <a:pt x="2012889" y="4102099"/>
                  </a:lnTo>
                  <a:lnTo>
                    <a:pt x="2047551" y="4051299"/>
                  </a:lnTo>
                  <a:lnTo>
                    <a:pt x="2082596" y="4000499"/>
                  </a:lnTo>
                  <a:lnTo>
                    <a:pt x="2118022" y="3949699"/>
                  </a:lnTo>
                  <a:lnTo>
                    <a:pt x="2153826" y="3898899"/>
                  </a:lnTo>
                  <a:lnTo>
                    <a:pt x="2190006" y="3848099"/>
                  </a:lnTo>
                  <a:lnTo>
                    <a:pt x="2226559" y="3797299"/>
                  </a:lnTo>
                  <a:lnTo>
                    <a:pt x="2263484" y="3746499"/>
                  </a:lnTo>
                  <a:lnTo>
                    <a:pt x="2300778" y="3695699"/>
                  </a:lnTo>
                  <a:lnTo>
                    <a:pt x="2338439" y="3644899"/>
                  </a:lnTo>
                  <a:lnTo>
                    <a:pt x="2376464" y="3594099"/>
                  </a:lnTo>
                  <a:lnTo>
                    <a:pt x="2414852" y="3555999"/>
                  </a:lnTo>
                  <a:lnTo>
                    <a:pt x="2453599" y="3505199"/>
                  </a:lnTo>
                  <a:lnTo>
                    <a:pt x="2492704" y="3454399"/>
                  </a:lnTo>
                  <a:lnTo>
                    <a:pt x="2532164" y="3403599"/>
                  </a:lnTo>
                  <a:lnTo>
                    <a:pt x="2571977" y="3365499"/>
                  </a:lnTo>
                  <a:lnTo>
                    <a:pt x="2612140" y="3314699"/>
                  </a:lnTo>
                  <a:lnTo>
                    <a:pt x="2652652" y="3263899"/>
                  </a:lnTo>
                  <a:lnTo>
                    <a:pt x="2693510" y="3225799"/>
                  </a:lnTo>
                  <a:lnTo>
                    <a:pt x="2734712" y="3174999"/>
                  </a:lnTo>
                  <a:lnTo>
                    <a:pt x="2776255" y="3124199"/>
                  </a:lnTo>
                  <a:lnTo>
                    <a:pt x="2818137" y="3086099"/>
                  </a:lnTo>
                  <a:lnTo>
                    <a:pt x="2860357" y="3035299"/>
                  </a:lnTo>
                  <a:lnTo>
                    <a:pt x="2902910" y="2997199"/>
                  </a:lnTo>
                  <a:lnTo>
                    <a:pt x="2945796" y="2946399"/>
                  </a:lnTo>
                  <a:lnTo>
                    <a:pt x="2989012" y="2908299"/>
                  </a:lnTo>
                  <a:lnTo>
                    <a:pt x="3032555" y="2857499"/>
                  </a:lnTo>
                  <a:lnTo>
                    <a:pt x="3120615" y="2781299"/>
                  </a:lnTo>
                  <a:lnTo>
                    <a:pt x="3165127" y="2730499"/>
                  </a:lnTo>
                  <a:lnTo>
                    <a:pt x="3255104" y="2654299"/>
                  </a:lnTo>
                  <a:lnTo>
                    <a:pt x="3300565" y="2603499"/>
                  </a:lnTo>
                  <a:lnTo>
                    <a:pt x="3438806" y="2489199"/>
                  </a:lnTo>
                  <a:lnTo>
                    <a:pt x="3485498" y="2438399"/>
                  </a:lnTo>
                  <a:lnTo>
                    <a:pt x="3675267" y="2285999"/>
                  </a:lnTo>
                  <a:lnTo>
                    <a:pt x="3869725" y="2133599"/>
                  </a:lnTo>
                  <a:lnTo>
                    <a:pt x="3968665" y="2057399"/>
                  </a:lnTo>
                  <a:lnTo>
                    <a:pt x="4018556" y="2031999"/>
                  </a:lnTo>
                  <a:lnTo>
                    <a:pt x="4220863" y="1879599"/>
                  </a:lnTo>
                  <a:lnTo>
                    <a:pt x="4272115" y="1854199"/>
                  </a:lnTo>
                  <a:lnTo>
                    <a:pt x="4375412" y="1777999"/>
                  </a:lnTo>
                  <a:lnTo>
                    <a:pt x="4427453" y="1752599"/>
                  </a:lnTo>
                  <a:lnTo>
                    <a:pt x="4479752" y="1714499"/>
                  </a:lnTo>
                  <a:lnTo>
                    <a:pt x="4532308" y="1689099"/>
                  </a:lnTo>
                  <a:lnTo>
                    <a:pt x="4585117" y="1650999"/>
                  </a:lnTo>
                  <a:lnTo>
                    <a:pt x="4638178" y="1625599"/>
                  </a:lnTo>
                  <a:lnTo>
                    <a:pt x="4691488" y="1587499"/>
                  </a:lnTo>
                  <a:lnTo>
                    <a:pt x="4798847" y="1536699"/>
                  </a:lnTo>
                  <a:lnTo>
                    <a:pt x="4852891" y="1498599"/>
                  </a:lnTo>
                  <a:lnTo>
                    <a:pt x="4961696" y="1447799"/>
                  </a:lnTo>
                  <a:lnTo>
                    <a:pt x="5016454" y="1409699"/>
                  </a:lnTo>
                  <a:lnTo>
                    <a:pt x="5633659" y="1130299"/>
                  </a:lnTo>
                  <a:lnTo>
                    <a:pt x="5806480" y="1054099"/>
                  </a:lnTo>
                  <a:lnTo>
                    <a:pt x="5864492" y="1041399"/>
                  </a:lnTo>
                  <a:lnTo>
                    <a:pt x="5981108" y="990599"/>
                  </a:lnTo>
                  <a:lnTo>
                    <a:pt x="6039709" y="977899"/>
                  </a:lnTo>
                  <a:lnTo>
                    <a:pt x="6157482" y="927099"/>
                  </a:lnTo>
                  <a:lnTo>
                    <a:pt x="6216650" y="914399"/>
                  </a:lnTo>
                  <a:lnTo>
                    <a:pt x="6276003" y="888999"/>
                  </a:lnTo>
                  <a:lnTo>
                    <a:pt x="6335538" y="876299"/>
                  </a:lnTo>
                  <a:lnTo>
                    <a:pt x="6395254" y="850899"/>
                  </a:lnTo>
                  <a:lnTo>
                    <a:pt x="6515216" y="825499"/>
                  </a:lnTo>
                  <a:lnTo>
                    <a:pt x="6575458" y="800099"/>
                  </a:lnTo>
                  <a:lnTo>
                    <a:pt x="6757200" y="761999"/>
                  </a:lnTo>
                  <a:lnTo>
                    <a:pt x="6818111" y="736599"/>
                  </a:lnTo>
                  <a:lnTo>
                    <a:pt x="7311030" y="634999"/>
                  </a:lnTo>
                  <a:lnTo>
                    <a:pt x="7373313" y="634999"/>
                  </a:lnTo>
                  <a:lnTo>
                    <a:pt x="7561000" y="596899"/>
                  </a:lnTo>
                  <a:lnTo>
                    <a:pt x="7623833" y="596899"/>
                  </a:lnTo>
                  <a:lnTo>
                    <a:pt x="7749893" y="571499"/>
                  </a:lnTo>
                  <a:lnTo>
                    <a:pt x="7813114" y="571499"/>
                  </a:lnTo>
                  <a:lnTo>
                    <a:pt x="7876461" y="558799"/>
                  </a:lnTo>
                  <a:lnTo>
                    <a:pt x="7939929" y="558799"/>
                  </a:lnTo>
                  <a:lnTo>
                    <a:pt x="8003518" y="546099"/>
                  </a:lnTo>
                  <a:lnTo>
                    <a:pt x="8131048" y="546099"/>
                  </a:lnTo>
                  <a:lnTo>
                    <a:pt x="8194983" y="533399"/>
                  </a:lnTo>
                  <a:lnTo>
                    <a:pt x="8323185" y="533399"/>
                  </a:lnTo>
                  <a:lnTo>
                    <a:pt x="8387447" y="520699"/>
                  </a:lnTo>
                  <a:lnTo>
                    <a:pt x="9292333" y="520699"/>
                  </a:lnTo>
                  <a:lnTo>
                    <a:pt x="9292333" y="0"/>
                  </a:lnTo>
                  <a:close/>
                </a:path>
                <a:path w="9292590" h="11430000">
                  <a:moveTo>
                    <a:pt x="9292333" y="520699"/>
                  </a:moveTo>
                  <a:lnTo>
                    <a:pt x="8970206" y="520699"/>
                  </a:lnTo>
                  <a:lnTo>
                    <a:pt x="9035404" y="533399"/>
                  </a:lnTo>
                  <a:lnTo>
                    <a:pt x="9231476" y="533399"/>
                  </a:lnTo>
                  <a:lnTo>
                    <a:pt x="9292333" y="546099"/>
                  </a:lnTo>
                  <a:lnTo>
                    <a:pt x="9292333" y="520699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1A5D3F1-836F-F061-5696-C096659E2F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9323" y="3047126"/>
            <a:ext cx="10143498" cy="5241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As unidades da rede podem estar em diferentes níveis, desde que o Centro Coordenador da Rede (CCR) atenda ao nível mais elevado exigido pelo escopo da certificação.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Inclusão de Novas Unidades na Rede. Novas unidades podem ser incorporadas à rede acreditada, desde que: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Atendam aos mesmos padrões estabelecidos na certificação inicial.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Sejam monitoradas pelo Centro Coordenador da Rede (CCR) para assegurar conformidade.</a:t>
            </a:r>
          </a:p>
        </p:txBody>
      </p:sp>
    </p:spTree>
    <p:extLst>
      <p:ext uri="{BB962C8B-B14F-4D97-AF65-F5344CB8AC3E}">
        <p14:creationId xmlns:p14="http://schemas.microsoft.com/office/powerpoint/2010/main" val="352549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DE4332-FE4C-1E8C-E000-E9D053A24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95FEF22-4FD4-686A-CE79-04B4E1C46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36" y="-123720"/>
            <a:ext cx="16563252" cy="11414243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35482288-5C8A-7B0F-B4FC-67DD7D6E3903}"/>
              </a:ext>
            </a:extLst>
          </p:cNvPr>
          <p:cNvGrpSpPr/>
          <p:nvPr/>
        </p:nvGrpSpPr>
        <p:grpSpPr>
          <a:xfrm>
            <a:off x="-11" y="22"/>
            <a:ext cx="20104735" cy="11442065"/>
            <a:chOff x="-11" y="22"/>
            <a:chExt cx="20104735" cy="1144206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95F5ABFF-3007-F7D0-3739-C25C0989D49E}"/>
                </a:ext>
              </a:extLst>
            </p:cNvPr>
            <p:cNvSpPr/>
            <p:nvPr/>
          </p:nvSpPr>
          <p:spPr>
            <a:xfrm>
              <a:off x="-11" y="22"/>
              <a:ext cx="20104735" cy="11442065"/>
            </a:xfrm>
            <a:custGeom>
              <a:avLst/>
              <a:gdLst/>
              <a:ahLst/>
              <a:cxnLst/>
              <a:rect l="l" t="t" r="r" b="b"/>
              <a:pathLst>
                <a:path w="20104735" h="11442065">
                  <a:moveTo>
                    <a:pt x="20104175" y="0"/>
                  </a:moveTo>
                  <a:lnTo>
                    <a:pt x="0" y="0"/>
                  </a:lnTo>
                  <a:lnTo>
                    <a:pt x="0" y="11441969"/>
                  </a:lnTo>
                  <a:lnTo>
                    <a:pt x="12024782" y="11441969"/>
                  </a:lnTo>
                  <a:lnTo>
                    <a:pt x="12007275" y="11396410"/>
                  </a:lnTo>
                  <a:lnTo>
                    <a:pt x="11990041" y="11350729"/>
                  </a:lnTo>
                  <a:lnTo>
                    <a:pt x="11973078" y="11304925"/>
                  </a:lnTo>
                  <a:lnTo>
                    <a:pt x="11956390" y="11259001"/>
                  </a:lnTo>
                  <a:lnTo>
                    <a:pt x="11939976" y="11212956"/>
                  </a:lnTo>
                  <a:lnTo>
                    <a:pt x="11923837" y="11166794"/>
                  </a:lnTo>
                  <a:lnTo>
                    <a:pt x="11907975" y="11120513"/>
                  </a:lnTo>
                  <a:lnTo>
                    <a:pt x="11892390" y="11074117"/>
                  </a:lnTo>
                  <a:lnTo>
                    <a:pt x="11877083" y="11027605"/>
                  </a:lnTo>
                  <a:lnTo>
                    <a:pt x="11862054" y="10980979"/>
                  </a:lnTo>
                  <a:lnTo>
                    <a:pt x="11847305" y="10934240"/>
                  </a:lnTo>
                  <a:lnTo>
                    <a:pt x="11832837" y="10887389"/>
                  </a:lnTo>
                  <a:lnTo>
                    <a:pt x="11818651" y="10840427"/>
                  </a:lnTo>
                  <a:lnTo>
                    <a:pt x="11804746" y="10793356"/>
                  </a:lnTo>
                  <a:lnTo>
                    <a:pt x="11791125" y="10746176"/>
                  </a:lnTo>
                  <a:lnTo>
                    <a:pt x="11777788" y="10698889"/>
                  </a:lnTo>
                  <a:lnTo>
                    <a:pt x="11764736" y="10651495"/>
                  </a:lnTo>
                  <a:lnTo>
                    <a:pt x="11751970" y="10603996"/>
                  </a:lnTo>
                  <a:lnTo>
                    <a:pt x="11739490" y="10556393"/>
                  </a:lnTo>
                  <a:lnTo>
                    <a:pt x="11727298" y="10508687"/>
                  </a:lnTo>
                  <a:lnTo>
                    <a:pt x="11715395" y="10460880"/>
                  </a:lnTo>
                  <a:lnTo>
                    <a:pt x="11703780" y="10412971"/>
                  </a:lnTo>
                  <a:lnTo>
                    <a:pt x="11692456" y="10364963"/>
                  </a:lnTo>
                  <a:lnTo>
                    <a:pt x="11681423" y="10316857"/>
                  </a:lnTo>
                  <a:lnTo>
                    <a:pt x="11670682" y="10268653"/>
                  </a:lnTo>
                  <a:lnTo>
                    <a:pt x="11660233" y="10220353"/>
                  </a:lnTo>
                  <a:lnTo>
                    <a:pt x="11650078" y="10171958"/>
                  </a:lnTo>
                  <a:lnTo>
                    <a:pt x="11640218" y="10123468"/>
                  </a:lnTo>
                  <a:lnTo>
                    <a:pt x="11630653" y="10074886"/>
                  </a:lnTo>
                  <a:lnTo>
                    <a:pt x="11621385" y="10026213"/>
                  </a:lnTo>
                  <a:lnTo>
                    <a:pt x="11612413" y="9977448"/>
                  </a:lnTo>
                  <a:lnTo>
                    <a:pt x="11603740" y="9928594"/>
                  </a:lnTo>
                  <a:lnTo>
                    <a:pt x="11595365" y="9879652"/>
                  </a:lnTo>
                  <a:lnTo>
                    <a:pt x="11587290" y="9830622"/>
                  </a:lnTo>
                  <a:lnTo>
                    <a:pt x="11579516" y="9781506"/>
                  </a:lnTo>
                  <a:lnTo>
                    <a:pt x="11572043" y="9732305"/>
                  </a:lnTo>
                  <a:lnTo>
                    <a:pt x="11564872" y="9683021"/>
                  </a:lnTo>
                  <a:lnTo>
                    <a:pt x="11558005" y="9633653"/>
                  </a:lnTo>
                  <a:lnTo>
                    <a:pt x="11551442" y="9584204"/>
                  </a:lnTo>
                  <a:lnTo>
                    <a:pt x="11545184" y="9534674"/>
                  </a:lnTo>
                  <a:lnTo>
                    <a:pt x="11539231" y="9485064"/>
                  </a:lnTo>
                  <a:lnTo>
                    <a:pt x="11533585" y="9435377"/>
                  </a:lnTo>
                  <a:lnTo>
                    <a:pt x="11528247" y="9385612"/>
                  </a:lnTo>
                  <a:lnTo>
                    <a:pt x="11523218" y="9335771"/>
                  </a:lnTo>
                  <a:lnTo>
                    <a:pt x="11518497" y="9285855"/>
                  </a:lnTo>
                  <a:lnTo>
                    <a:pt x="11514087" y="9235865"/>
                  </a:lnTo>
                  <a:lnTo>
                    <a:pt x="11509988" y="9185802"/>
                  </a:lnTo>
                  <a:lnTo>
                    <a:pt x="11506201" y="9135668"/>
                  </a:lnTo>
                  <a:lnTo>
                    <a:pt x="11502726" y="9085463"/>
                  </a:lnTo>
                  <a:lnTo>
                    <a:pt x="11499565" y="9035189"/>
                  </a:lnTo>
                  <a:lnTo>
                    <a:pt x="11496719" y="8984847"/>
                  </a:lnTo>
                  <a:lnTo>
                    <a:pt x="11494188" y="8934438"/>
                  </a:lnTo>
                  <a:lnTo>
                    <a:pt x="11491974" y="8883962"/>
                  </a:lnTo>
                  <a:lnTo>
                    <a:pt x="11490076" y="8833422"/>
                  </a:lnTo>
                  <a:lnTo>
                    <a:pt x="11488497" y="8782817"/>
                  </a:lnTo>
                  <a:lnTo>
                    <a:pt x="11487236" y="8732150"/>
                  </a:lnTo>
                  <a:lnTo>
                    <a:pt x="11486295" y="8681422"/>
                  </a:lnTo>
                  <a:lnTo>
                    <a:pt x="11485675" y="8630633"/>
                  </a:lnTo>
                  <a:lnTo>
                    <a:pt x="11485376" y="8579785"/>
                  </a:lnTo>
                  <a:lnTo>
                    <a:pt x="11485400" y="8528879"/>
                  </a:lnTo>
                  <a:lnTo>
                    <a:pt x="11485747" y="8477915"/>
                  </a:lnTo>
                  <a:lnTo>
                    <a:pt x="11486418" y="8426896"/>
                  </a:lnTo>
                  <a:lnTo>
                    <a:pt x="11487414" y="8375821"/>
                  </a:lnTo>
                  <a:lnTo>
                    <a:pt x="11488736" y="8324693"/>
                  </a:lnTo>
                  <a:lnTo>
                    <a:pt x="11490384" y="8273513"/>
                  </a:lnTo>
                  <a:lnTo>
                    <a:pt x="11492360" y="8222281"/>
                  </a:lnTo>
                  <a:lnTo>
                    <a:pt x="11494665" y="8170998"/>
                  </a:lnTo>
                  <a:lnTo>
                    <a:pt x="11497299" y="8119667"/>
                  </a:lnTo>
                  <a:lnTo>
                    <a:pt x="11500263" y="8068287"/>
                  </a:lnTo>
                  <a:lnTo>
                    <a:pt x="11503558" y="8016860"/>
                  </a:lnTo>
                  <a:lnTo>
                    <a:pt x="11507185" y="7965387"/>
                  </a:lnTo>
                  <a:lnTo>
                    <a:pt x="11511145" y="7913870"/>
                  </a:lnTo>
                  <a:lnTo>
                    <a:pt x="11515438" y="7862309"/>
                  </a:lnTo>
                  <a:lnTo>
                    <a:pt x="11520067" y="7810705"/>
                  </a:lnTo>
                  <a:lnTo>
                    <a:pt x="11525030" y="7759060"/>
                  </a:lnTo>
                  <a:lnTo>
                    <a:pt x="11530330" y="7707375"/>
                  </a:lnTo>
                  <a:lnTo>
                    <a:pt x="11535967" y="7655650"/>
                  </a:lnTo>
                  <a:lnTo>
                    <a:pt x="11541942" y="7603888"/>
                  </a:lnTo>
                  <a:lnTo>
                    <a:pt x="11548256" y="7552088"/>
                  </a:lnTo>
                  <a:lnTo>
                    <a:pt x="11554932" y="7500092"/>
                  </a:lnTo>
                  <a:lnTo>
                    <a:pt x="11561930" y="7448216"/>
                  </a:lnTo>
                  <a:lnTo>
                    <a:pt x="11569250" y="7396461"/>
                  </a:lnTo>
                  <a:lnTo>
                    <a:pt x="11576890" y="7344828"/>
                  </a:lnTo>
                  <a:lnTo>
                    <a:pt x="11584848" y="7293319"/>
                  </a:lnTo>
                  <a:lnTo>
                    <a:pt x="11593125" y="7241933"/>
                  </a:lnTo>
                  <a:lnTo>
                    <a:pt x="11601718" y="7190673"/>
                  </a:lnTo>
                  <a:lnTo>
                    <a:pt x="11610626" y="7139538"/>
                  </a:lnTo>
                  <a:lnTo>
                    <a:pt x="11619849" y="7088529"/>
                  </a:lnTo>
                  <a:lnTo>
                    <a:pt x="11629385" y="7037648"/>
                  </a:lnTo>
                  <a:lnTo>
                    <a:pt x="11639233" y="6986896"/>
                  </a:lnTo>
                  <a:lnTo>
                    <a:pt x="11649392" y="6936272"/>
                  </a:lnTo>
                  <a:lnTo>
                    <a:pt x="11659861" y="6885779"/>
                  </a:lnTo>
                  <a:lnTo>
                    <a:pt x="11670638" y="6835417"/>
                  </a:lnTo>
                  <a:lnTo>
                    <a:pt x="11681723" y="6785186"/>
                  </a:lnTo>
                  <a:lnTo>
                    <a:pt x="11693115" y="6735089"/>
                  </a:lnTo>
                  <a:lnTo>
                    <a:pt x="11704812" y="6685125"/>
                  </a:lnTo>
                  <a:lnTo>
                    <a:pt x="11716813" y="6635295"/>
                  </a:lnTo>
                  <a:lnTo>
                    <a:pt x="11729117" y="6585601"/>
                  </a:lnTo>
                  <a:lnTo>
                    <a:pt x="11741722" y="6536044"/>
                  </a:lnTo>
                  <a:lnTo>
                    <a:pt x="11754629" y="6486623"/>
                  </a:lnTo>
                  <a:lnTo>
                    <a:pt x="11767835" y="6437341"/>
                  </a:lnTo>
                  <a:lnTo>
                    <a:pt x="11781340" y="6388197"/>
                  </a:lnTo>
                  <a:lnTo>
                    <a:pt x="11795142" y="6339193"/>
                  </a:lnTo>
                  <a:lnTo>
                    <a:pt x="11809240" y="6290330"/>
                  </a:lnTo>
                  <a:lnTo>
                    <a:pt x="11823633" y="6241609"/>
                  </a:lnTo>
                  <a:lnTo>
                    <a:pt x="11838321" y="6193030"/>
                  </a:lnTo>
                  <a:lnTo>
                    <a:pt x="11853301" y="6144594"/>
                  </a:lnTo>
                  <a:lnTo>
                    <a:pt x="11868572" y="6096302"/>
                  </a:lnTo>
                  <a:lnTo>
                    <a:pt x="11884135" y="6048156"/>
                  </a:lnTo>
                  <a:lnTo>
                    <a:pt x="11899986" y="6000156"/>
                  </a:lnTo>
                  <a:lnTo>
                    <a:pt x="11916126" y="5952302"/>
                  </a:lnTo>
                  <a:lnTo>
                    <a:pt x="11932553" y="5904596"/>
                  </a:lnTo>
                  <a:lnTo>
                    <a:pt x="11949266" y="5857039"/>
                  </a:lnTo>
                  <a:lnTo>
                    <a:pt x="11966264" y="5809632"/>
                  </a:lnTo>
                  <a:lnTo>
                    <a:pt x="11983546" y="5762374"/>
                  </a:lnTo>
                  <a:lnTo>
                    <a:pt x="12001110" y="5715268"/>
                  </a:lnTo>
                  <a:lnTo>
                    <a:pt x="12018956" y="5668315"/>
                  </a:lnTo>
                  <a:lnTo>
                    <a:pt x="12037082" y="5621514"/>
                  </a:lnTo>
                  <a:lnTo>
                    <a:pt x="12055487" y="5574867"/>
                  </a:lnTo>
                  <a:lnTo>
                    <a:pt x="12074170" y="5528375"/>
                  </a:lnTo>
                  <a:lnTo>
                    <a:pt x="12093130" y="5482039"/>
                  </a:lnTo>
                  <a:lnTo>
                    <a:pt x="12112366" y="5435859"/>
                  </a:lnTo>
                  <a:lnTo>
                    <a:pt x="12131877" y="5389836"/>
                  </a:lnTo>
                  <a:lnTo>
                    <a:pt x="12151661" y="5343972"/>
                  </a:lnTo>
                  <a:lnTo>
                    <a:pt x="12171718" y="5298268"/>
                  </a:lnTo>
                  <a:lnTo>
                    <a:pt x="12192045" y="5252723"/>
                  </a:lnTo>
                  <a:lnTo>
                    <a:pt x="12212643" y="5207339"/>
                  </a:lnTo>
                  <a:lnTo>
                    <a:pt x="12233510" y="5162117"/>
                  </a:lnTo>
                  <a:lnTo>
                    <a:pt x="12254645" y="5117058"/>
                  </a:lnTo>
                  <a:lnTo>
                    <a:pt x="12276047" y="5072162"/>
                  </a:lnTo>
                  <a:lnTo>
                    <a:pt x="12297714" y="5027431"/>
                  </a:lnTo>
                  <a:lnTo>
                    <a:pt x="12319645" y="4982866"/>
                  </a:lnTo>
                  <a:lnTo>
                    <a:pt x="12341840" y="4938466"/>
                  </a:lnTo>
                  <a:lnTo>
                    <a:pt x="12364297" y="4894234"/>
                  </a:lnTo>
                  <a:lnTo>
                    <a:pt x="12387015" y="4850170"/>
                  </a:lnTo>
                  <a:lnTo>
                    <a:pt x="12409993" y="4806274"/>
                  </a:lnTo>
                  <a:lnTo>
                    <a:pt x="12433230" y="4762549"/>
                  </a:lnTo>
                  <a:lnTo>
                    <a:pt x="12456724" y="4718994"/>
                  </a:lnTo>
                  <a:lnTo>
                    <a:pt x="12480475" y="4675610"/>
                  </a:lnTo>
                  <a:lnTo>
                    <a:pt x="12504481" y="4632399"/>
                  </a:lnTo>
                  <a:lnTo>
                    <a:pt x="12528742" y="4589362"/>
                  </a:lnTo>
                  <a:lnTo>
                    <a:pt x="12553255" y="4546498"/>
                  </a:lnTo>
                  <a:lnTo>
                    <a:pt x="12578021" y="4503810"/>
                  </a:lnTo>
                  <a:lnTo>
                    <a:pt x="12603037" y="4461298"/>
                  </a:lnTo>
                  <a:lnTo>
                    <a:pt x="12628303" y="4418962"/>
                  </a:lnTo>
                  <a:lnTo>
                    <a:pt x="12653818" y="4376804"/>
                  </a:lnTo>
                  <a:lnTo>
                    <a:pt x="12679580" y="4334825"/>
                  </a:lnTo>
                  <a:lnTo>
                    <a:pt x="12705588" y="4293025"/>
                  </a:lnTo>
                  <a:lnTo>
                    <a:pt x="12731842" y="4251406"/>
                  </a:lnTo>
                  <a:lnTo>
                    <a:pt x="12758339" y="4209968"/>
                  </a:lnTo>
                  <a:lnTo>
                    <a:pt x="12785080" y="4168712"/>
                  </a:lnTo>
                  <a:lnTo>
                    <a:pt x="12812062" y="4127639"/>
                  </a:lnTo>
                  <a:lnTo>
                    <a:pt x="12839285" y="4086750"/>
                  </a:lnTo>
                  <a:lnTo>
                    <a:pt x="12866747" y="4046045"/>
                  </a:lnTo>
                  <a:lnTo>
                    <a:pt x="12894448" y="4005526"/>
                  </a:lnTo>
                  <a:lnTo>
                    <a:pt x="12922386" y="3965194"/>
                  </a:lnTo>
                  <a:lnTo>
                    <a:pt x="12950560" y="3925050"/>
                  </a:lnTo>
                  <a:lnTo>
                    <a:pt x="12978969" y="3885093"/>
                  </a:lnTo>
                  <a:lnTo>
                    <a:pt x="13007612" y="3845326"/>
                  </a:lnTo>
                  <a:lnTo>
                    <a:pt x="13036488" y="3805749"/>
                  </a:lnTo>
                  <a:lnTo>
                    <a:pt x="13065595" y="3766362"/>
                  </a:lnTo>
                  <a:lnTo>
                    <a:pt x="13094932" y="3727168"/>
                  </a:lnTo>
                  <a:lnTo>
                    <a:pt x="13124499" y="3688166"/>
                  </a:lnTo>
                  <a:lnTo>
                    <a:pt x="13154294" y="3649358"/>
                  </a:lnTo>
                  <a:lnTo>
                    <a:pt x="13184316" y="3610744"/>
                  </a:lnTo>
                  <a:lnTo>
                    <a:pt x="13214564" y="3572326"/>
                  </a:lnTo>
                  <a:lnTo>
                    <a:pt x="13245036" y="3534104"/>
                  </a:lnTo>
                  <a:lnTo>
                    <a:pt x="13275732" y="3496079"/>
                  </a:lnTo>
                  <a:lnTo>
                    <a:pt x="13306651" y="3458252"/>
                  </a:lnTo>
                  <a:lnTo>
                    <a:pt x="13337791" y="3420624"/>
                  </a:lnTo>
                  <a:lnTo>
                    <a:pt x="13369151" y="3383195"/>
                  </a:lnTo>
                  <a:lnTo>
                    <a:pt x="13400730" y="3345968"/>
                  </a:lnTo>
                  <a:lnTo>
                    <a:pt x="13432528" y="3308942"/>
                  </a:lnTo>
                  <a:lnTo>
                    <a:pt x="13464542" y="3272118"/>
                  </a:lnTo>
                  <a:lnTo>
                    <a:pt x="13496771" y="3235497"/>
                  </a:lnTo>
                  <a:lnTo>
                    <a:pt x="13529216" y="3199081"/>
                  </a:lnTo>
                  <a:lnTo>
                    <a:pt x="13561873" y="3162870"/>
                  </a:lnTo>
                  <a:lnTo>
                    <a:pt x="13594743" y="3126864"/>
                  </a:lnTo>
                  <a:lnTo>
                    <a:pt x="13627824" y="3091066"/>
                  </a:lnTo>
                  <a:lnTo>
                    <a:pt x="13661115" y="3055475"/>
                  </a:lnTo>
                  <a:lnTo>
                    <a:pt x="13694615" y="3020092"/>
                  </a:lnTo>
                  <a:lnTo>
                    <a:pt x="13728323" y="2984920"/>
                  </a:lnTo>
                  <a:lnTo>
                    <a:pt x="13762237" y="2949957"/>
                  </a:lnTo>
                  <a:lnTo>
                    <a:pt x="13796357" y="2915206"/>
                  </a:lnTo>
                  <a:lnTo>
                    <a:pt x="13830681" y="2880667"/>
                  </a:lnTo>
                  <a:lnTo>
                    <a:pt x="13865208" y="2846340"/>
                  </a:lnTo>
                  <a:lnTo>
                    <a:pt x="13899938" y="2812228"/>
                  </a:lnTo>
                  <a:lnTo>
                    <a:pt x="13934868" y="2778330"/>
                  </a:lnTo>
                  <a:lnTo>
                    <a:pt x="13969998" y="2744648"/>
                  </a:lnTo>
                  <a:lnTo>
                    <a:pt x="14005327" y="2711183"/>
                  </a:lnTo>
                  <a:lnTo>
                    <a:pt x="14040757" y="2678024"/>
                  </a:lnTo>
                  <a:lnTo>
                    <a:pt x="14076382" y="2645082"/>
                  </a:lnTo>
                  <a:lnTo>
                    <a:pt x="14112202" y="2612358"/>
                  </a:lnTo>
                  <a:lnTo>
                    <a:pt x="14148215" y="2579853"/>
                  </a:lnTo>
                  <a:lnTo>
                    <a:pt x="14184420" y="2547567"/>
                  </a:lnTo>
                  <a:lnTo>
                    <a:pt x="14220815" y="2515502"/>
                  </a:lnTo>
                  <a:lnTo>
                    <a:pt x="14257401" y="2483659"/>
                  </a:lnTo>
                  <a:lnTo>
                    <a:pt x="14294175" y="2452038"/>
                  </a:lnTo>
                  <a:lnTo>
                    <a:pt x="14331136" y="2420640"/>
                  </a:lnTo>
                  <a:lnTo>
                    <a:pt x="14368284" y="2389466"/>
                  </a:lnTo>
                  <a:lnTo>
                    <a:pt x="14405617" y="2358518"/>
                  </a:lnTo>
                  <a:lnTo>
                    <a:pt x="14443133" y="2327795"/>
                  </a:lnTo>
                  <a:lnTo>
                    <a:pt x="14480833" y="2297299"/>
                  </a:lnTo>
                  <a:lnTo>
                    <a:pt x="14518715" y="2267030"/>
                  </a:lnTo>
                  <a:lnTo>
                    <a:pt x="14556778" y="2236990"/>
                  </a:lnTo>
                  <a:lnTo>
                    <a:pt x="14595020" y="2207179"/>
                  </a:lnTo>
                  <a:lnTo>
                    <a:pt x="14633440" y="2177599"/>
                  </a:lnTo>
                  <a:lnTo>
                    <a:pt x="14672038" y="2148250"/>
                  </a:lnTo>
                  <a:lnTo>
                    <a:pt x="14710812" y="2119132"/>
                  </a:lnTo>
                  <a:lnTo>
                    <a:pt x="14749761" y="2090248"/>
                  </a:lnTo>
                  <a:lnTo>
                    <a:pt x="14788884" y="2061597"/>
                  </a:lnTo>
                  <a:lnTo>
                    <a:pt x="14828180" y="2033181"/>
                  </a:lnTo>
                  <a:lnTo>
                    <a:pt x="14867647" y="2005000"/>
                  </a:lnTo>
                  <a:lnTo>
                    <a:pt x="14907286" y="1977055"/>
                  </a:lnTo>
                  <a:lnTo>
                    <a:pt x="14947093" y="1949348"/>
                  </a:lnTo>
                  <a:lnTo>
                    <a:pt x="14987069" y="1921879"/>
                  </a:lnTo>
                  <a:lnTo>
                    <a:pt x="15027212" y="1894649"/>
                  </a:lnTo>
                  <a:lnTo>
                    <a:pt x="15067521" y="1867659"/>
                  </a:lnTo>
                  <a:lnTo>
                    <a:pt x="15107996" y="1840909"/>
                  </a:lnTo>
                  <a:lnTo>
                    <a:pt x="15148634" y="1814401"/>
                  </a:lnTo>
                  <a:lnTo>
                    <a:pt x="15189435" y="1788136"/>
                  </a:lnTo>
                  <a:lnTo>
                    <a:pt x="15230397" y="1762114"/>
                  </a:lnTo>
                  <a:lnTo>
                    <a:pt x="15271520" y="1736336"/>
                  </a:lnTo>
                  <a:lnTo>
                    <a:pt x="15312802" y="1710803"/>
                  </a:lnTo>
                  <a:lnTo>
                    <a:pt x="15354242" y="1685516"/>
                  </a:lnTo>
                  <a:lnTo>
                    <a:pt x="15395840" y="1660476"/>
                  </a:lnTo>
                  <a:lnTo>
                    <a:pt x="15437593" y="1635684"/>
                  </a:lnTo>
                  <a:lnTo>
                    <a:pt x="15479501" y="1611140"/>
                  </a:lnTo>
                  <a:lnTo>
                    <a:pt x="15521563" y="1586846"/>
                  </a:lnTo>
                  <a:lnTo>
                    <a:pt x="15563778" y="1562802"/>
                  </a:lnTo>
                  <a:lnTo>
                    <a:pt x="15606144" y="1539009"/>
                  </a:lnTo>
                  <a:lnTo>
                    <a:pt x="15648660" y="1515469"/>
                  </a:lnTo>
                  <a:lnTo>
                    <a:pt x="15691326" y="1492181"/>
                  </a:lnTo>
                  <a:lnTo>
                    <a:pt x="15734139" y="1469148"/>
                  </a:lnTo>
                  <a:lnTo>
                    <a:pt x="15777100" y="1446368"/>
                  </a:lnTo>
                  <a:lnTo>
                    <a:pt x="15820207" y="1423845"/>
                  </a:lnTo>
                  <a:lnTo>
                    <a:pt x="15863458" y="1401578"/>
                  </a:lnTo>
                  <a:lnTo>
                    <a:pt x="15906853" y="1379568"/>
                  </a:lnTo>
                  <a:lnTo>
                    <a:pt x="15950390" y="1357817"/>
                  </a:lnTo>
                  <a:lnTo>
                    <a:pt x="15994069" y="1336325"/>
                  </a:lnTo>
                  <a:lnTo>
                    <a:pt x="16037887" y="1315092"/>
                  </a:lnTo>
                  <a:lnTo>
                    <a:pt x="16081845" y="1294121"/>
                  </a:lnTo>
                  <a:lnTo>
                    <a:pt x="16125941" y="1273411"/>
                  </a:lnTo>
                  <a:lnTo>
                    <a:pt x="16170174" y="1252964"/>
                  </a:lnTo>
                  <a:lnTo>
                    <a:pt x="16214542" y="1232780"/>
                  </a:lnTo>
                  <a:lnTo>
                    <a:pt x="16259046" y="1212861"/>
                  </a:lnTo>
                  <a:lnTo>
                    <a:pt x="16303682" y="1193206"/>
                  </a:lnTo>
                  <a:lnTo>
                    <a:pt x="16348451" y="1173818"/>
                  </a:lnTo>
                  <a:lnTo>
                    <a:pt x="16393351" y="1154697"/>
                  </a:lnTo>
                  <a:lnTo>
                    <a:pt x="16438381" y="1135844"/>
                  </a:lnTo>
                  <a:lnTo>
                    <a:pt x="16483541" y="1117259"/>
                  </a:lnTo>
                  <a:lnTo>
                    <a:pt x="16528828" y="1098944"/>
                  </a:lnTo>
                  <a:lnTo>
                    <a:pt x="16574241" y="1080900"/>
                  </a:lnTo>
                  <a:lnTo>
                    <a:pt x="16619781" y="1063126"/>
                  </a:lnTo>
                  <a:lnTo>
                    <a:pt x="16665445" y="1045625"/>
                  </a:lnTo>
                  <a:lnTo>
                    <a:pt x="16711232" y="1028397"/>
                  </a:lnTo>
                  <a:lnTo>
                    <a:pt x="16757141" y="1011443"/>
                  </a:lnTo>
                  <a:lnTo>
                    <a:pt x="16803172" y="994764"/>
                  </a:lnTo>
                  <a:lnTo>
                    <a:pt x="16849322" y="978361"/>
                  </a:lnTo>
                  <a:lnTo>
                    <a:pt x="16895592" y="962234"/>
                  </a:lnTo>
                  <a:lnTo>
                    <a:pt x="16941979" y="946385"/>
                  </a:lnTo>
                  <a:lnTo>
                    <a:pt x="16988483" y="930813"/>
                  </a:lnTo>
                  <a:lnTo>
                    <a:pt x="17035102" y="915522"/>
                  </a:lnTo>
                  <a:lnTo>
                    <a:pt x="17081835" y="900510"/>
                  </a:lnTo>
                  <a:lnTo>
                    <a:pt x="17128682" y="885779"/>
                  </a:lnTo>
                  <a:lnTo>
                    <a:pt x="17175641" y="871330"/>
                  </a:lnTo>
                  <a:lnTo>
                    <a:pt x="17222711" y="857164"/>
                  </a:lnTo>
                  <a:lnTo>
                    <a:pt x="17269891" y="843281"/>
                  </a:lnTo>
                  <a:lnTo>
                    <a:pt x="17317179" y="829683"/>
                  </a:lnTo>
                  <a:lnTo>
                    <a:pt x="17364575" y="816370"/>
                  </a:lnTo>
                  <a:lnTo>
                    <a:pt x="17412078" y="803343"/>
                  </a:lnTo>
                  <a:lnTo>
                    <a:pt x="17459686" y="790604"/>
                  </a:lnTo>
                  <a:lnTo>
                    <a:pt x="17507398" y="778152"/>
                  </a:lnTo>
                  <a:lnTo>
                    <a:pt x="17555213" y="765989"/>
                  </a:lnTo>
                  <a:lnTo>
                    <a:pt x="17603130" y="754116"/>
                  </a:lnTo>
                  <a:lnTo>
                    <a:pt x="17651149" y="742533"/>
                  </a:lnTo>
                  <a:lnTo>
                    <a:pt x="17699266" y="731242"/>
                  </a:lnTo>
                  <a:lnTo>
                    <a:pt x="17747483" y="720244"/>
                  </a:lnTo>
                  <a:lnTo>
                    <a:pt x="17795797" y="709538"/>
                  </a:lnTo>
                  <a:lnTo>
                    <a:pt x="17844207" y="699126"/>
                  </a:lnTo>
                  <a:lnTo>
                    <a:pt x="17892713" y="689010"/>
                  </a:lnTo>
                  <a:lnTo>
                    <a:pt x="17941312" y="679189"/>
                  </a:lnTo>
                  <a:lnTo>
                    <a:pt x="17990005" y="669665"/>
                  </a:lnTo>
                  <a:lnTo>
                    <a:pt x="18038790" y="660439"/>
                  </a:lnTo>
                  <a:lnTo>
                    <a:pt x="18087665" y="651511"/>
                  </a:lnTo>
                  <a:lnTo>
                    <a:pt x="18136630" y="642882"/>
                  </a:lnTo>
                  <a:lnTo>
                    <a:pt x="18185683" y="634554"/>
                  </a:lnTo>
                  <a:lnTo>
                    <a:pt x="18234824" y="626526"/>
                  </a:lnTo>
                  <a:lnTo>
                    <a:pt x="18284051" y="618801"/>
                  </a:lnTo>
                  <a:lnTo>
                    <a:pt x="18333363" y="611378"/>
                  </a:lnTo>
                  <a:lnTo>
                    <a:pt x="18382759" y="604259"/>
                  </a:lnTo>
                  <a:lnTo>
                    <a:pt x="18432238" y="597445"/>
                  </a:lnTo>
                  <a:lnTo>
                    <a:pt x="18481799" y="590936"/>
                  </a:lnTo>
                  <a:lnTo>
                    <a:pt x="18531440" y="584733"/>
                  </a:lnTo>
                  <a:lnTo>
                    <a:pt x="18581161" y="578838"/>
                  </a:lnTo>
                  <a:lnTo>
                    <a:pt x="18630960" y="573251"/>
                  </a:lnTo>
                  <a:lnTo>
                    <a:pt x="18680837" y="567972"/>
                  </a:lnTo>
                  <a:lnTo>
                    <a:pt x="18730789" y="563004"/>
                  </a:lnTo>
                  <a:lnTo>
                    <a:pt x="18780817" y="558346"/>
                  </a:lnTo>
                  <a:lnTo>
                    <a:pt x="18830918" y="554000"/>
                  </a:lnTo>
                  <a:lnTo>
                    <a:pt x="18881093" y="549966"/>
                  </a:lnTo>
                  <a:lnTo>
                    <a:pt x="18931339" y="546245"/>
                  </a:lnTo>
                  <a:lnTo>
                    <a:pt x="18981655" y="542839"/>
                  </a:lnTo>
                  <a:lnTo>
                    <a:pt x="19032041" y="539748"/>
                  </a:lnTo>
                  <a:lnTo>
                    <a:pt x="19082495" y="536973"/>
                  </a:lnTo>
                  <a:lnTo>
                    <a:pt x="19133016" y="534514"/>
                  </a:lnTo>
                  <a:lnTo>
                    <a:pt x="19183603" y="532373"/>
                  </a:lnTo>
                  <a:lnTo>
                    <a:pt x="19234255" y="530551"/>
                  </a:lnTo>
                  <a:lnTo>
                    <a:pt x="19284970" y="529048"/>
                  </a:lnTo>
                  <a:lnTo>
                    <a:pt x="19335749" y="527866"/>
                  </a:lnTo>
                  <a:lnTo>
                    <a:pt x="19386589" y="527005"/>
                  </a:lnTo>
                  <a:lnTo>
                    <a:pt x="19437489" y="526465"/>
                  </a:lnTo>
                  <a:lnTo>
                    <a:pt x="19488448" y="526249"/>
                  </a:lnTo>
                  <a:lnTo>
                    <a:pt x="19539466" y="526357"/>
                  </a:lnTo>
                  <a:lnTo>
                    <a:pt x="19590541" y="526789"/>
                  </a:lnTo>
                  <a:lnTo>
                    <a:pt x="19641671" y="527547"/>
                  </a:lnTo>
                  <a:lnTo>
                    <a:pt x="19692856" y="528631"/>
                  </a:lnTo>
                  <a:lnTo>
                    <a:pt x="19744095" y="530042"/>
                  </a:lnTo>
                  <a:lnTo>
                    <a:pt x="19795387" y="531782"/>
                  </a:lnTo>
                  <a:lnTo>
                    <a:pt x="19846730" y="533851"/>
                  </a:lnTo>
                  <a:lnTo>
                    <a:pt x="19898123" y="536250"/>
                  </a:lnTo>
                  <a:lnTo>
                    <a:pt x="19949565" y="538979"/>
                  </a:lnTo>
                  <a:lnTo>
                    <a:pt x="20001055" y="542041"/>
                  </a:lnTo>
                  <a:lnTo>
                    <a:pt x="20052592" y="545434"/>
                  </a:lnTo>
                  <a:lnTo>
                    <a:pt x="20104175" y="549162"/>
                  </a:lnTo>
                  <a:lnTo>
                    <a:pt x="20104175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F34578B-F1AF-9693-3F3F-9F40E6582FDF}"/>
                </a:ext>
              </a:extLst>
            </p:cNvPr>
            <p:cNvSpPr/>
            <p:nvPr/>
          </p:nvSpPr>
          <p:spPr>
            <a:xfrm>
              <a:off x="5967462" y="22"/>
              <a:ext cx="14137005" cy="2711450"/>
            </a:xfrm>
            <a:custGeom>
              <a:avLst/>
              <a:gdLst/>
              <a:ahLst/>
              <a:cxnLst/>
              <a:rect l="l" t="t" r="r" b="b"/>
              <a:pathLst>
                <a:path w="14137005" h="2711450">
                  <a:moveTo>
                    <a:pt x="14136639" y="0"/>
                  </a:moveTo>
                  <a:lnTo>
                    <a:pt x="0" y="0"/>
                  </a:lnTo>
                  <a:lnTo>
                    <a:pt x="44" y="1045625"/>
                  </a:lnTo>
                  <a:lnTo>
                    <a:pt x="686" y="1090854"/>
                  </a:lnTo>
                  <a:lnTo>
                    <a:pt x="2734" y="1138853"/>
                  </a:lnTo>
                  <a:lnTo>
                    <a:pt x="6125" y="1186493"/>
                  </a:lnTo>
                  <a:lnTo>
                    <a:pt x="10839" y="1233755"/>
                  </a:lnTo>
                  <a:lnTo>
                    <a:pt x="16859" y="1280620"/>
                  </a:lnTo>
                  <a:lnTo>
                    <a:pt x="24166" y="1327071"/>
                  </a:lnTo>
                  <a:lnTo>
                    <a:pt x="32741" y="1373088"/>
                  </a:lnTo>
                  <a:lnTo>
                    <a:pt x="42566" y="1418653"/>
                  </a:lnTo>
                  <a:lnTo>
                    <a:pt x="53622" y="1463747"/>
                  </a:lnTo>
                  <a:lnTo>
                    <a:pt x="65891" y="1508352"/>
                  </a:lnTo>
                  <a:lnTo>
                    <a:pt x="79354" y="1552450"/>
                  </a:lnTo>
                  <a:lnTo>
                    <a:pt x="93993" y="1596021"/>
                  </a:lnTo>
                  <a:lnTo>
                    <a:pt x="109788" y="1639047"/>
                  </a:lnTo>
                  <a:lnTo>
                    <a:pt x="126723" y="1681509"/>
                  </a:lnTo>
                  <a:lnTo>
                    <a:pt x="144777" y="1723390"/>
                  </a:lnTo>
                  <a:lnTo>
                    <a:pt x="163932" y="1764671"/>
                  </a:lnTo>
                  <a:lnTo>
                    <a:pt x="184171" y="1805332"/>
                  </a:lnTo>
                  <a:lnTo>
                    <a:pt x="205473" y="1845355"/>
                  </a:lnTo>
                  <a:lnTo>
                    <a:pt x="227822" y="1884723"/>
                  </a:lnTo>
                  <a:lnTo>
                    <a:pt x="251197" y="1923416"/>
                  </a:lnTo>
                  <a:lnTo>
                    <a:pt x="275582" y="1961415"/>
                  </a:lnTo>
                  <a:lnTo>
                    <a:pt x="300956" y="1998703"/>
                  </a:lnTo>
                  <a:lnTo>
                    <a:pt x="327302" y="2035260"/>
                  </a:lnTo>
                  <a:lnTo>
                    <a:pt x="354601" y="2071068"/>
                  </a:lnTo>
                  <a:lnTo>
                    <a:pt x="382834" y="2106109"/>
                  </a:lnTo>
                  <a:lnTo>
                    <a:pt x="411983" y="2140364"/>
                  </a:lnTo>
                  <a:lnTo>
                    <a:pt x="442030" y="2173814"/>
                  </a:lnTo>
                  <a:lnTo>
                    <a:pt x="472955" y="2206442"/>
                  </a:lnTo>
                  <a:lnTo>
                    <a:pt x="504741" y="2238227"/>
                  </a:lnTo>
                  <a:lnTo>
                    <a:pt x="537368" y="2269152"/>
                  </a:lnTo>
                  <a:lnTo>
                    <a:pt x="570818" y="2299199"/>
                  </a:lnTo>
                  <a:lnTo>
                    <a:pt x="605073" y="2328348"/>
                  </a:lnTo>
                  <a:lnTo>
                    <a:pt x="640114" y="2356581"/>
                  </a:lnTo>
                  <a:lnTo>
                    <a:pt x="675922" y="2383880"/>
                  </a:lnTo>
                  <a:lnTo>
                    <a:pt x="712480" y="2410226"/>
                  </a:lnTo>
                  <a:lnTo>
                    <a:pt x="749767" y="2435601"/>
                  </a:lnTo>
                  <a:lnTo>
                    <a:pt x="787767" y="2459985"/>
                  </a:lnTo>
                  <a:lnTo>
                    <a:pt x="826459" y="2483360"/>
                  </a:lnTo>
                  <a:lnTo>
                    <a:pt x="865827" y="2505709"/>
                  </a:lnTo>
                  <a:lnTo>
                    <a:pt x="905851" y="2527012"/>
                  </a:lnTo>
                  <a:lnTo>
                    <a:pt x="946512" y="2547250"/>
                  </a:lnTo>
                  <a:lnTo>
                    <a:pt x="987792" y="2566406"/>
                  </a:lnTo>
                  <a:lnTo>
                    <a:pt x="1029673" y="2584460"/>
                  </a:lnTo>
                  <a:lnTo>
                    <a:pt x="1072136" y="2601394"/>
                  </a:lnTo>
                  <a:lnTo>
                    <a:pt x="1115162" y="2617190"/>
                  </a:lnTo>
                  <a:lnTo>
                    <a:pt x="1158733" y="2631828"/>
                  </a:lnTo>
                  <a:lnTo>
                    <a:pt x="1202830" y="2645291"/>
                  </a:lnTo>
                  <a:lnTo>
                    <a:pt x="1247435" y="2657560"/>
                  </a:lnTo>
                  <a:lnTo>
                    <a:pt x="1292529" y="2668617"/>
                  </a:lnTo>
                  <a:lnTo>
                    <a:pt x="1338094" y="2678441"/>
                  </a:lnTo>
                  <a:lnTo>
                    <a:pt x="1384111" y="2687017"/>
                  </a:lnTo>
                  <a:lnTo>
                    <a:pt x="1430562" y="2694323"/>
                  </a:lnTo>
                  <a:lnTo>
                    <a:pt x="1477427" y="2700343"/>
                  </a:lnTo>
                  <a:lnTo>
                    <a:pt x="1524689" y="2705058"/>
                  </a:lnTo>
                  <a:lnTo>
                    <a:pt x="1572329" y="2708448"/>
                  </a:lnTo>
                  <a:lnTo>
                    <a:pt x="1620328" y="2710496"/>
                  </a:lnTo>
                  <a:lnTo>
                    <a:pt x="1668668" y="2711183"/>
                  </a:lnTo>
                  <a:lnTo>
                    <a:pt x="8037853" y="2711183"/>
                  </a:lnTo>
                  <a:lnTo>
                    <a:pt x="8073284" y="2678024"/>
                  </a:lnTo>
                  <a:lnTo>
                    <a:pt x="8108909" y="2645082"/>
                  </a:lnTo>
                  <a:lnTo>
                    <a:pt x="8144729" y="2612358"/>
                  </a:lnTo>
                  <a:lnTo>
                    <a:pt x="8180742" y="2579852"/>
                  </a:lnTo>
                  <a:lnTo>
                    <a:pt x="8216947" y="2547567"/>
                  </a:lnTo>
                  <a:lnTo>
                    <a:pt x="8253342" y="2515502"/>
                  </a:lnTo>
                  <a:lnTo>
                    <a:pt x="8289927" y="2483659"/>
                  </a:lnTo>
                  <a:lnTo>
                    <a:pt x="8326701" y="2452038"/>
                  </a:lnTo>
                  <a:lnTo>
                    <a:pt x="8363663" y="2420640"/>
                  </a:lnTo>
                  <a:lnTo>
                    <a:pt x="8400810" y="2389466"/>
                  </a:lnTo>
                  <a:lnTo>
                    <a:pt x="8438143" y="2358518"/>
                  </a:lnTo>
                  <a:lnTo>
                    <a:pt x="8513360" y="2297299"/>
                  </a:lnTo>
                  <a:lnTo>
                    <a:pt x="8589304" y="2236990"/>
                  </a:lnTo>
                  <a:lnTo>
                    <a:pt x="8665967" y="2177599"/>
                  </a:lnTo>
                  <a:lnTo>
                    <a:pt x="8743338" y="2119132"/>
                  </a:lnTo>
                  <a:lnTo>
                    <a:pt x="8821411" y="2061597"/>
                  </a:lnTo>
                  <a:lnTo>
                    <a:pt x="8900174" y="2005000"/>
                  </a:lnTo>
                  <a:lnTo>
                    <a:pt x="8979620" y="1949348"/>
                  </a:lnTo>
                  <a:lnTo>
                    <a:pt x="9059739" y="1894649"/>
                  </a:lnTo>
                  <a:lnTo>
                    <a:pt x="9140522" y="1840909"/>
                  </a:lnTo>
                  <a:lnTo>
                    <a:pt x="9221961" y="1788136"/>
                  </a:lnTo>
                  <a:lnTo>
                    <a:pt x="9304046" y="1736336"/>
                  </a:lnTo>
                  <a:lnTo>
                    <a:pt x="9386769" y="1685516"/>
                  </a:lnTo>
                  <a:lnTo>
                    <a:pt x="9470120" y="1635684"/>
                  </a:lnTo>
                  <a:lnTo>
                    <a:pt x="9554090" y="1586846"/>
                  </a:lnTo>
                  <a:lnTo>
                    <a:pt x="9638670" y="1539009"/>
                  </a:lnTo>
                  <a:lnTo>
                    <a:pt x="9723852" y="1492181"/>
                  </a:lnTo>
                  <a:lnTo>
                    <a:pt x="9809627" y="1446368"/>
                  </a:lnTo>
                  <a:lnTo>
                    <a:pt x="9895984" y="1401578"/>
                  </a:lnTo>
                  <a:lnTo>
                    <a:pt x="9982917" y="1357817"/>
                  </a:lnTo>
                  <a:lnTo>
                    <a:pt x="10070414" y="1315092"/>
                  </a:lnTo>
                  <a:lnTo>
                    <a:pt x="10158468" y="1273411"/>
                  </a:lnTo>
                  <a:lnTo>
                    <a:pt x="10247069" y="1232780"/>
                  </a:lnTo>
                  <a:lnTo>
                    <a:pt x="10336209" y="1193206"/>
                  </a:lnTo>
                  <a:lnTo>
                    <a:pt x="10425878" y="1154697"/>
                  </a:lnTo>
                  <a:lnTo>
                    <a:pt x="10516067" y="1117259"/>
                  </a:lnTo>
                  <a:lnTo>
                    <a:pt x="10606768" y="1080899"/>
                  </a:lnTo>
                  <a:lnTo>
                    <a:pt x="10697971" y="1045625"/>
                  </a:lnTo>
                  <a:lnTo>
                    <a:pt x="10789668" y="1011443"/>
                  </a:lnTo>
                  <a:lnTo>
                    <a:pt x="10881849" y="978361"/>
                  </a:lnTo>
                  <a:lnTo>
                    <a:pt x="10974505" y="946384"/>
                  </a:lnTo>
                  <a:lnTo>
                    <a:pt x="11067628" y="915522"/>
                  </a:lnTo>
                  <a:lnTo>
                    <a:pt x="11161209" y="885779"/>
                  </a:lnTo>
                  <a:lnTo>
                    <a:pt x="11255237" y="857164"/>
                  </a:lnTo>
                  <a:lnTo>
                    <a:pt x="11349706" y="829683"/>
                  </a:lnTo>
                  <a:lnTo>
                    <a:pt x="11492212" y="790604"/>
                  </a:lnTo>
                  <a:lnTo>
                    <a:pt x="11635657" y="754116"/>
                  </a:lnTo>
                  <a:lnTo>
                    <a:pt x="11780009" y="720244"/>
                  </a:lnTo>
                  <a:lnTo>
                    <a:pt x="11925239" y="689010"/>
                  </a:lnTo>
                  <a:lnTo>
                    <a:pt x="12071316" y="660439"/>
                  </a:lnTo>
                  <a:lnTo>
                    <a:pt x="12218210" y="634554"/>
                  </a:lnTo>
                  <a:lnTo>
                    <a:pt x="12365890" y="611378"/>
                  </a:lnTo>
                  <a:lnTo>
                    <a:pt x="12514325" y="590936"/>
                  </a:lnTo>
                  <a:lnTo>
                    <a:pt x="12663487" y="573251"/>
                  </a:lnTo>
                  <a:lnTo>
                    <a:pt x="12813343" y="558346"/>
                  </a:lnTo>
                  <a:lnTo>
                    <a:pt x="12963865" y="546245"/>
                  </a:lnTo>
                  <a:lnTo>
                    <a:pt x="13115021" y="536972"/>
                  </a:lnTo>
                  <a:lnTo>
                    <a:pt x="13266781" y="530551"/>
                  </a:lnTo>
                  <a:lnTo>
                    <a:pt x="13419115" y="527004"/>
                  </a:lnTo>
                  <a:lnTo>
                    <a:pt x="14136639" y="526249"/>
                  </a:lnTo>
                  <a:lnTo>
                    <a:pt x="14136639" y="0"/>
                  </a:lnTo>
                  <a:close/>
                </a:path>
                <a:path w="14137005" h="2711450">
                  <a:moveTo>
                    <a:pt x="14136639" y="526249"/>
                  </a:moveTo>
                  <a:lnTo>
                    <a:pt x="13520975" y="526249"/>
                  </a:lnTo>
                  <a:lnTo>
                    <a:pt x="13674198" y="527547"/>
                  </a:lnTo>
                  <a:lnTo>
                    <a:pt x="13827913" y="531782"/>
                  </a:lnTo>
                  <a:lnTo>
                    <a:pt x="13982091" y="538979"/>
                  </a:lnTo>
                  <a:lnTo>
                    <a:pt x="14136639" y="549157"/>
                  </a:lnTo>
                  <a:lnTo>
                    <a:pt x="14136639" y="526249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170A7C2-0D74-BEC4-35D0-D656BFD73C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508" y="742277"/>
              <a:ext cx="3715171" cy="1592218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A4D96B09-1364-D8BB-DFFB-E13979924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2443" y="472662"/>
            <a:ext cx="5460372" cy="11701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Relatório</a:t>
            </a:r>
            <a:endParaRPr dirty="0"/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6599E92-E613-9045-038C-FA9297EAF8F8}"/>
              </a:ext>
            </a:extLst>
          </p:cNvPr>
          <p:cNvGrpSpPr/>
          <p:nvPr/>
        </p:nvGrpSpPr>
        <p:grpSpPr>
          <a:xfrm>
            <a:off x="944632" y="11969"/>
            <a:ext cx="19159855" cy="11430000"/>
            <a:chOff x="944632" y="11969"/>
            <a:chExt cx="19159855" cy="11430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E8DCAF7-AC60-7786-DA97-A8B96AAC720E}"/>
                </a:ext>
              </a:extLst>
            </p:cNvPr>
            <p:cNvSpPr/>
            <p:nvPr/>
          </p:nvSpPr>
          <p:spPr>
            <a:xfrm>
              <a:off x="944632" y="10491650"/>
              <a:ext cx="10446385" cy="83185"/>
            </a:xfrm>
            <a:custGeom>
              <a:avLst/>
              <a:gdLst/>
              <a:ahLst/>
              <a:cxnLst/>
              <a:rect l="l" t="t" r="r" b="b"/>
              <a:pathLst>
                <a:path w="10446385" h="83184">
                  <a:moveTo>
                    <a:pt x="10446130" y="0"/>
                  </a:moveTo>
                  <a:lnTo>
                    <a:pt x="0" y="0"/>
                  </a:lnTo>
                  <a:lnTo>
                    <a:pt x="0" y="82941"/>
                  </a:lnTo>
                  <a:lnTo>
                    <a:pt x="10446130" y="82941"/>
                  </a:lnTo>
                  <a:lnTo>
                    <a:pt x="10446130" y="0"/>
                  </a:lnTo>
                  <a:close/>
                </a:path>
              </a:pathLst>
            </a:custGeom>
            <a:solidFill>
              <a:srgbClr val="459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CA9E05D-B1AD-25D6-0EE5-7DCE88E8D1F1}"/>
                </a:ext>
              </a:extLst>
            </p:cNvPr>
            <p:cNvSpPr/>
            <p:nvPr/>
          </p:nvSpPr>
          <p:spPr>
            <a:xfrm>
              <a:off x="10736788" y="11969"/>
              <a:ext cx="9367520" cy="11430000"/>
            </a:xfrm>
            <a:custGeom>
              <a:avLst/>
              <a:gdLst/>
              <a:ahLst/>
              <a:cxnLst/>
              <a:rect l="l" t="t" r="r" b="b"/>
              <a:pathLst>
                <a:path w="9367519" h="11430000">
                  <a:moveTo>
                    <a:pt x="9367310" y="0"/>
                  </a:moveTo>
                  <a:lnTo>
                    <a:pt x="6164302" y="0"/>
                  </a:lnTo>
                  <a:lnTo>
                    <a:pt x="5593449" y="152399"/>
                  </a:lnTo>
                  <a:lnTo>
                    <a:pt x="5546464" y="177799"/>
                  </a:lnTo>
                  <a:lnTo>
                    <a:pt x="5406091" y="215899"/>
                  </a:lnTo>
                  <a:lnTo>
                    <a:pt x="5359498" y="241299"/>
                  </a:lnTo>
                  <a:lnTo>
                    <a:pt x="5266619" y="266699"/>
                  </a:lnTo>
                  <a:lnTo>
                    <a:pt x="5220334" y="292099"/>
                  </a:lnTo>
                  <a:lnTo>
                    <a:pt x="5174155" y="304799"/>
                  </a:lnTo>
                  <a:lnTo>
                    <a:pt x="5128083" y="330199"/>
                  </a:lnTo>
                  <a:lnTo>
                    <a:pt x="5082119" y="342899"/>
                  </a:lnTo>
                  <a:lnTo>
                    <a:pt x="5036263" y="368299"/>
                  </a:lnTo>
                  <a:lnTo>
                    <a:pt x="4990519" y="380999"/>
                  </a:lnTo>
                  <a:lnTo>
                    <a:pt x="4944886" y="406399"/>
                  </a:lnTo>
                  <a:lnTo>
                    <a:pt x="4899367" y="419099"/>
                  </a:lnTo>
                  <a:lnTo>
                    <a:pt x="4853962" y="444499"/>
                  </a:lnTo>
                  <a:lnTo>
                    <a:pt x="4808673" y="457199"/>
                  </a:lnTo>
                  <a:lnTo>
                    <a:pt x="4763501" y="482599"/>
                  </a:lnTo>
                  <a:lnTo>
                    <a:pt x="4718447" y="495299"/>
                  </a:lnTo>
                  <a:lnTo>
                    <a:pt x="4628700" y="546099"/>
                  </a:lnTo>
                  <a:lnTo>
                    <a:pt x="4584009" y="558799"/>
                  </a:lnTo>
                  <a:lnTo>
                    <a:pt x="4450685" y="634999"/>
                  </a:lnTo>
                  <a:lnTo>
                    <a:pt x="4406496" y="647699"/>
                  </a:lnTo>
                  <a:lnTo>
                    <a:pt x="4187514" y="774699"/>
                  </a:lnTo>
                  <a:lnTo>
                    <a:pt x="4144119" y="787399"/>
                  </a:lnTo>
                  <a:lnTo>
                    <a:pt x="3801985" y="990599"/>
                  </a:lnTo>
                  <a:lnTo>
                    <a:pt x="3759867" y="1028699"/>
                  </a:lnTo>
                  <a:lnTo>
                    <a:pt x="3551528" y="1155699"/>
                  </a:lnTo>
                  <a:lnTo>
                    <a:pt x="3510320" y="1193799"/>
                  </a:lnTo>
                  <a:lnTo>
                    <a:pt x="3387639" y="1269999"/>
                  </a:lnTo>
                  <a:lnTo>
                    <a:pt x="3347064" y="1308099"/>
                  </a:lnTo>
                  <a:lnTo>
                    <a:pt x="3266400" y="1358899"/>
                  </a:lnTo>
                  <a:lnTo>
                    <a:pt x="3226313" y="1396999"/>
                  </a:lnTo>
                  <a:lnTo>
                    <a:pt x="3146637" y="1447799"/>
                  </a:lnTo>
                  <a:lnTo>
                    <a:pt x="3107051" y="1485899"/>
                  </a:lnTo>
                  <a:lnTo>
                    <a:pt x="3067634" y="1511299"/>
                  </a:lnTo>
                  <a:lnTo>
                    <a:pt x="3028387" y="1549399"/>
                  </a:lnTo>
                  <a:lnTo>
                    <a:pt x="2989313" y="1574799"/>
                  </a:lnTo>
                  <a:lnTo>
                    <a:pt x="2950411" y="1612899"/>
                  </a:lnTo>
                  <a:lnTo>
                    <a:pt x="2911685" y="1638299"/>
                  </a:lnTo>
                  <a:lnTo>
                    <a:pt x="2873134" y="1676399"/>
                  </a:lnTo>
                  <a:lnTo>
                    <a:pt x="2834760" y="1701799"/>
                  </a:lnTo>
                  <a:lnTo>
                    <a:pt x="2758549" y="1777999"/>
                  </a:lnTo>
                  <a:lnTo>
                    <a:pt x="2720246" y="1803399"/>
                  </a:lnTo>
                  <a:lnTo>
                    <a:pt x="2644346" y="1879599"/>
                  </a:lnTo>
                  <a:lnTo>
                    <a:pt x="2606751" y="1904999"/>
                  </a:lnTo>
                  <a:lnTo>
                    <a:pt x="2495394" y="2019299"/>
                  </a:lnTo>
                  <a:lnTo>
                    <a:pt x="2458752" y="2044699"/>
                  </a:lnTo>
                  <a:lnTo>
                    <a:pt x="2386188" y="2120899"/>
                  </a:lnTo>
                  <a:lnTo>
                    <a:pt x="2314587" y="2197099"/>
                  </a:lnTo>
                  <a:lnTo>
                    <a:pt x="2279148" y="2222499"/>
                  </a:lnTo>
                  <a:lnTo>
                    <a:pt x="2243952" y="2260599"/>
                  </a:lnTo>
                  <a:lnTo>
                    <a:pt x="2174289" y="2336799"/>
                  </a:lnTo>
                  <a:lnTo>
                    <a:pt x="2105602" y="2412999"/>
                  </a:lnTo>
                  <a:lnTo>
                    <a:pt x="2037895" y="2489199"/>
                  </a:lnTo>
                  <a:lnTo>
                    <a:pt x="1971172" y="2565399"/>
                  </a:lnTo>
                  <a:lnTo>
                    <a:pt x="1905438" y="2641599"/>
                  </a:lnTo>
                  <a:lnTo>
                    <a:pt x="1840697" y="2717799"/>
                  </a:lnTo>
                  <a:lnTo>
                    <a:pt x="1776954" y="2793999"/>
                  </a:lnTo>
                  <a:lnTo>
                    <a:pt x="1714212" y="2870199"/>
                  </a:lnTo>
                  <a:lnTo>
                    <a:pt x="1683218" y="2920999"/>
                  </a:lnTo>
                  <a:lnTo>
                    <a:pt x="1652476" y="2959099"/>
                  </a:lnTo>
                  <a:lnTo>
                    <a:pt x="1621987" y="2997199"/>
                  </a:lnTo>
                  <a:lnTo>
                    <a:pt x="1591751" y="3035299"/>
                  </a:lnTo>
                  <a:lnTo>
                    <a:pt x="1561769" y="3073399"/>
                  </a:lnTo>
                  <a:lnTo>
                    <a:pt x="1532040" y="3124199"/>
                  </a:lnTo>
                  <a:lnTo>
                    <a:pt x="1502567" y="3162299"/>
                  </a:lnTo>
                  <a:lnTo>
                    <a:pt x="1473349" y="3200399"/>
                  </a:lnTo>
                  <a:lnTo>
                    <a:pt x="1444387" y="3238499"/>
                  </a:lnTo>
                  <a:lnTo>
                    <a:pt x="1415681" y="3289299"/>
                  </a:lnTo>
                  <a:lnTo>
                    <a:pt x="1387232" y="3327399"/>
                  </a:lnTo>
                  <a:lnTo>
                    <a:pt x="1359041" y="3365499"/>
                  </a:lnTo>
                  <a:lnTo>
                    <a:pt x="1331107" y="3403599"/>
                  </a:lnTo>
                  <a:lnTo>
                    <a:pt x="1303433" y="3454399"/>
                  </a:lnTo>
                  <a:lnTo>
                    <a:pt x="1276017" y="3492499"/>
                  </a:lnTo>
                  <a:lnTo>
                    <a:pt x="1248861" y="3530599"/>
                  </a:lnTo>
                  <a:lnTo>
                    <a:pt x="1221965" y="3581399"/>
                  </a:lnTo>
                  <a:lnTo>
                    <a:pt x="1195330" y="3619499"/>
                  </a:lnTo>
                  <a:lnTo>
                    <a:pt x="1168956" y="3670299"/>
                  </a:lnTo>
                  <a:lnTo>
                    <a:pt x="1142844" y="3708399"/>
                  </a:lnTo>
                  <a:lnTo>
                    <a:pt x="1116994" y="3759199"/>
                  </a:lnTo>
                  <a:lnTo>
                    <a:pt x="1091408" y="3797299"/>
                  </a:lnTo>
                  <a:lnTo>
                    <a:pt x="1066084" y="3835399"/>
                  </a:lnTo>
                  <a:lnTo>
                    <a:pt x="1041025" y="3886199"/>
                  </a:lnTo>
                  <a:lnTo>
                    <a:pt x="1016230" y="3924299"/>
                  </a:lnTo>
                  <a:lnTo>
                    <a:pt x="991700" y="3975099"/>
                  </a:lnTo>
                  <a:lnTo>
                    <a:pt x="967436" y="4013199"/>
                  </a:lnTo>
                  <a:lnTo>
                    <a:pt x="943448" y="4063999"/>
                  </a:lnTo>
                  <a:lnTo>
                    <a:pt x="919754" y="4102099"/>
                  </a:lnTo>
                  <a:lnTo>
                    <a:pt x="896354" y="4152899"/>
                  </a:lnTo>
                  <a:lnTo>
                    <a:pt x="873249" y="4203699"/>
                  </a:lnTo>
                  <a:lnTo>
                    <a:pt x="850439" y="4241799"/>
                  </a:lnTo>
                  <a:lnTo>
                    <a:pt x="827923" y="4292599"/>
                  </a:lnTo>
                  <a:lnTo>
                    <a:pt x="805703" y="4330699"/>
                  </a:lnTo>
                  <a:lnTo>
                    <a:pt x="783779" y="4381499"/>
                  </a:lnTo>
                  <a:lnTo>
                    <a:pt x="762150" y="4432299"/>
                  </a:lnTo>
                  <a:lnTo>
                    <a:pt x="740817" y="4470399"/>
                  </a:lnTo>
                  <a:lnTo>
                    <a:pt x="719781" y="4521199"/>
                  </a:lnTo>
                  <a:lnTo>
                    <a:pt x="699041" y="4559299"/>
                  </a:lnTo>
                  <a:lnTo>
                    <a:pt x="678598" y="4610099"/>
                  </a:lnTo>
                  <a:lnTo>
                    <a:pt x="658451" y="4660899"/>
                  </a:lnTo>
                  <a:lnTo>
                    <a:pt x="638602" y="4698999"/>
                  </a:lnTo>
                  <a:lnTo>
                    <a:pt x="619051" y="4749799"/>
                  </a:lnTo>
                  <a:lnTo>
                    <a:pt x="599797" y="4800599"/>
                  </a:lnTo>
                  <a:lnTo>
                    <a:pt x="580842" y="4838699"/>
                  </a:lnTo>
                  <a:lnTo>
                    <a:pt x="562184" y="4889499"/>
                  </a:lnTo>
                  <a:lnTo>
                    <a:pt x="543825" y="4940299"/>
                  </a:lnTo>
                  <a:lnTo>
                    <a:pt x="525765" y="4991099"/>
                  </a:lnTo>
                  <a:lnTo>
                    <a:pt x="508004" y="5029199"/>
                  </a:lnTo>
                  <a:lnTo>
                    <a:pt x="490542" y="5079999"/>
                  </a:lnTo>
                  <a:lnTo>
                    <a:pt x="473379" y="5130799"/>
                  </a:lnTo>
                  <a:lnTo>
                    <a:pt x="456517" y="5181599"/>
                  </a:lnTo>
                  <a:lnTo>
                    <a:pt x="439954" y="5219699"/>
                  </a:lnTo>
                  <a:lnTo>
                    <a:pt x="423691" y="5270499"/>
                  </a:lnTo>
                  <a:lnTo>
                    <a:pt x="407729" y="5321299"/>
                  </a:lnTo>
                  <a:lnTo>
                    <a:pt x="392067" y="5372099"/>
                  </a:lnTo>
                  <a:lnTo>
                    <a:pt x="376707" y="5410199"/>
                  </a:lnTo>
                  <a:lnTo>
                    <a:pt x="361648" y="5460999"/>
                  </a:lnTo>
                  <a:lnTo>
                    <a:pt x="346890" y="5511799"/>
                  </a:lnTo>
                  <a:lnTo>
                    <a:pt x="332434" y="5562599"/>
                  </a:lnTo>
                  <a:lnTo>
                    <a:pt x="318279" y="5613399"/>
                  </a:lnTo>
                  <a:lnTo>
                    <a:pt x="304427" y="5651499"/>
                  </a:lnTo>
                  <a:lnTo>
                    <a:pt x="290878" y="5702299"/>
                  </a:lnTo>
                  <a:lnTo>
                    <a:pt x="277631" y="5753099"/>
                  </a:lnTo>
                  <a:lnTo>
                    <a:pt x="264687" y="5803899"/>
                  </a:lnTo>
                  <a:lnTo>
                    <a:pt x="252046" y="5854699"/>
                  </a:lnTo>
                  <a:lnTo>
                    <a:pt x="239709" y="5905499"/>
                  </a:lnTo>
                  <a:lnTo>
                    <a:pt x="227675" y="5956299"/>
                  </a:lnTo>
                  <a:lnTo>
                    <a:pt x="215945" y="6007099"/>
                  </a:lnTo>
                  <a:lnTo>
                    <a:pt x="204520" y="6045199"/>
                  </a:lnTo>
                  <a:lnTo>
                    <a:pt x="193398" y="6095999"/>
                  </a:lnTo>
                  <a:lnTo>
                    <a:pt x="182582" y="6146799"/>
                  </a:lnTo>
                  <a:lnTo>
                    <a:pt x="172070" y="6197599"/>
                  </a:lnTo>
                  <a:lnTo>
                    <a:pt x="161863" y="6248399"/>
                  </a:lnTo>
                  <a:lnTo>
                    <a:pt x="151962" y="6299199"/>
                  </a:lnTo>
                  <a:lnTo>
                    <a:pt x="142367" y="6349999"/>
                  </a:lnTo>
                  <a:lnTo>
                    <a:pt x="133077" y="6400799"/>
                  </a:lnTo>
                  <a:lnTo>
                    <a:pt x="124093" y="6451599"/>
                  </a:lnTo>
                  <a:lnTo>
                    <a:pt x="115416" y="6502399"/>
                  </a:lnTo>
                  <a:lnTo>
                    <a:pt x="107046" y="6553199"/>
                  </a:lnTo>
                  <a:lnTo>
                    <a:pt x="98982" y="6603999"/>
                  </a:lnTo>
                  <a:lnTo>
                    <a:pt x="91226" y="6654799"/>
                  </a:lnTo>
                  <a:lnTo>
                    <a:pt x="83776" y="6705599"/>
                  </a:lnTo>
                  <a:lnTo>
                    <a:pt x="76635" y="6756399"/>
                  </a:lnTo>
                  <a:lnTo>
                    <a:pt x="69801" y="6807199"/>
                  </a:lnTo>
                  <a:lnTo>
                    <a:pt x="63275" y="6857999"/>
                  </a:lnTo>
                  <a:lnTo>
                    <a:pt x="57142" y="6908799"/>
                  </a:lnTo>
                  <a:lnTo>
                    <a:pt x="51320" y="6959599"/>
                  </a:lnTo>
                  <a:lnTo>
                    <a:pt x="45810" y="7010399"/>
                  </a:lnTo>
                  <a:lnTo>
                    <a:pt x="40612" y="7061199"/>
                  </a:lnTo>
                  <a:lnTo>
                    <a:pt x="35727" y="7111999"/>
                  </a:lnTo>
                  <a:lnTo>
                    <a:pt x="31153" y="7150099"/>
                  </a:lnTo>
                  <a:lnTo>
                    <a:pt x="26892" y="7200899"/>
                  </a:lnTo>
                  <a:lnTo>
                    <a:pt x="22943" y="7251699"/>
                  </a:lnTo>
                  <a:lnTo>
                    <a:pt x="19305" y="7302499"/>
                  </a:lnTo>
                  <a:lnTo>
                    <a:pt x="15980" y="7353299"/>
                  </a:lnTo>
                  <a:lnTo>
                    <a:pt x="12967" y="7404099"/>
                  </a:lnTo>
                  <a:lnTo>
                    <a:pt x="10266" y="7454899"/>
                  </a:lnTo>
                  <a:lnTo>
                    <a:pt x="7877" y="7505699"/>
                  </a:lnTo>
                  <a:lnTo>
                    <a:pt x="5800" y="7556499"/>
                  </a:lnTo>
                  <a:lnTo>
                    <a:pt x="4035" y="7607299"/>
                  </a:lnTo>
                  <a:lnTo>
                    <a:pt x="2582" y="7658099"/>
                  </a:lnTo>
                  <a:lnTo>
                    <a:pt x="1442" y="7708899"/>
                  </a:lnTo>
                  <a:lnTo>
                    <a:pt x="613" y="7759699"/>
                  </a:lnTo>
                  <a:lnTo>
                    <a:pt x="96" y="7810499"/>
                  </a:lnTo>
                  <a:lnTo>
                    <a:pt x="0" y="7912099"/>
                  </a:lnTo>
                  <a:lnTo>
                    <a:pt x="419" y="7962899"/>
                  </a:lnTo>
                  <a:lnTo>
                    <a:pt x="1151" y="8013699"/>
                  </a:lnTo>
                  <a:lnTo>
                    <a:pt x="2195" y="8064499"/>
                  </a:lnTo>
                  <a:lnTo>
                    <a:pt x="3551" y="8115299"/>
                  </a:lnTo>
                  <a:lnTo>
                    <a:pt x="5219" y="8166099"/>
                  </a:lnTo>
                  <a:lnTo>
                    <a:pt x="7199" y="8216899"/>
                  </a:lnTo>
                  <a:lnTo>
                    <a:pt x="9491" y="8267699"/>
                  </a:lnTo>
                  <a:lnTo>
                    <a:pt x="12095" y="8318499"/>
                  </a:lnTo>
                  <a:lnTo>
                    <a:pt x="15011" y="8369299"/>
                  </a:lnTo>
                  <a:lnTo>
                    <a:pt x="18239" y="8420099"/>
                  </a:lnTo>
                  <a:lnTo>
                    <a:pt x="21780" y="8470899"/>
                  </a:lnTo>
                  <a:lnTo>
                    <a:pt x="25632" y="8508999"/>
                  </a:lnTo>
                  <a:lnTo>
                    <a:pt x="29797" y="8559799"/>
                  </a:lnTo>
                  <a:lnTo>
                    <a:pt x="34273" y="8610599"/>
                  </a:lnTo>
                  <a:lnTo>
                    <a:pt x="39062" y="8661399"/>
                  </a:lnTo>
                  <a:lnTo>
                    <a:pt x="44163" y="8712199"/>
                  </a:lnTo>
                  <a:lnTo>
                    <a:pt x="49576" y="8762999"/>
                  </a:lnTo>
                  <a:lnTo>
                    <a:pt x="55300" y="8813799"/>
                  </a:lnTo>
                  <a:lnTo>
                    <a:pt x="61337" y="8864599"/>
                  </a:lnTo>
                  <a:lnTo>
                    <a:pt x="67830" y="8915399"/>
                  </a:lnTo>
                  <a:lnTo>
                    <a:pt x="74650" y="8966199"/>
                  </a:lnTo>
                  <a:lnTo>
                    <a:pt x="81794" y="9016999"/>
                  </a:lnTo>
                  <a:lnTo>
                    <a:pt x="89264" y="9067799"/>
                  </a:lnTo>
                  <a:lnTo>
                    <a:pt x="97059" y="9118599"/>
                  </a:lnTo>
                  <a:lnTo>
                    <a:pt x="105178" y="9169399"/>
                  </a:lnTo>
                  <a:lnTo>
                    <a:pt x="113621" y="9220199"/>
                  </a:lnTo>
                  <a:lnTo>
                    <a:pt x="122387" y="9270999"/>
                  </a:lnTo>
                  <a:lnTo>
                    <a:pt x="131475" y="9321799"/>
                  </a:lnTo>
                  <a:lnTo>
                    <a:pt x="140886" y="9372599"/>
                  </a:lnTo>
                  <a:lnTo>
                    <a:pt x="150619" y="9423399"/>
                  </a:lnTo>
                  <a:lnTo>
                    <a:pt x="160673" y="9474199"/>
                  </a:lnTo>
                  <a:lnTo>
                    <a:pt x="171048" y="9524999"/>
                  </a:lnTo>
                  <a:lnTo>
                    <a:pt x="181743" y="9575799"/>
                  </a:lnTo>
                  <a:lnTo>
                    <a:pt x="192758" y="9626599"/>
                  </a:lnTo>
                  <a:lnTo>
                    <a:pt x="204093" y="9677399"/>
                  </a:lnTo>
                  <a:lnTo>
                    <a:pt x="215746" y="9728199"/>
                  </a:lnTo>
                  <a:lnTo>
                    <a:pt x="227718" y="9766299"/>
                  </a:lnTo>
                  <a:lnTo>
                    <a:pt x="240008" y="9817099"/>
                  </a:lnTo>
                  <a:lnTo>
                    <a:pt x="252615" y="9867899"/>
                  </a:lnTo>
                  <a:lnTo>
                    <a:pt x="265539" y="9918699"/>
                  </a:lnTo>
                  <a:lnTo>
                    <a:pt x="278780" y="9969499"/>
                  </a:lnTo>
                  <a:lnTo>
                    <a:pt x="292337" y="10020299"/>
                  </a:lnTo>
                  <a:lnTo>
                    <a:pt x="306209" y="10071099"/>
                  </a:lnTo>
                  <a:lnTo>
                    <a:pt x="320396" y="10121899"/>
                  </a:lnTo>
                  <a:lnTo>
                    <a:pt x="334898" y="10172699"/>
                  </a:lnTo>
                  <a:lnTo>
                    <a:pt x="349714" y="10223499"/>
                  </a:lnTo>
                  <a:lnTo>
                    <a:pt x="364844" y="10261599"/>
                  </a:lnTo>
                  <a:lnTo>
                    <a:pt x="380286" y="10312399"/>
                  </a:lnTo>
                  <a:lnTo>
                    <a:pt x="396042" y="10363199"/>
                  </a:lnTo>
                  <a:lnTo>
                    <a:pt x="412109" y="10413999"/>
                  </a:lnTo>
                  <a:lnTo>
                    <a:pt x="428489" y="10464799"/>
                  </a:lnTo>
                  <a:lnTo>
                    <a:pt x="445179" y="10515599"/>
                  </a:lnTo>
                  <a:lnTo>
                    <a:pt x="462180" y="10553699"/>
                  </a:lnTo>
                  <a:lnTo>
                    <a:pt x="479491" y="10604499"/>
                  </a:lnTo>
                  <a:lnTo>
                    <a:pt x="497112" y="10655299"/>
                  </a:lnTo>
                  <a:lnTo>
                    <a:pt x="515043" y="10706099"/>
                  </a:lnTo>
                  <a:lnTo>
                    <a:pt x="533282" y="10756899"/>
                  </a:lnTo>
                  <a:lnTo>
                    <a:pt x="551502" y="10794999"/>
                  </a:lnTo>
                  <a:lnTo>
                    <a:pt x="570018" y="10845799"/>
                  </a:lnTo>
                  <a:lnTo>
                    <a:pt x="588829" y="10896599"/>
                  </a:lnTo>
                  <a:lnTo>
                    <a:pt x="607935" y="10934699"/>
                  </a:lnTo>
                  <a:lnTo>
                    <a:pt x="627334" y="10985499"/>
                  </a:lnTo>
                  <a:lnTo>
                    <a:pt x="647026" y="11036299"/>
                  </a:lnTo>
                  <a:lnTo>
                    <a:pt x="667010" y="11074399"/>
                  </a:lnTo>
                  <a:lnTo>
                    <a:pt x="687284" y="11125199"/>
                  </a:lnTo>
                  <a:lnTo>
                    <a:pt x="707848" y="11175999"/>
                  </a:lnTo>
                  <a:lnTo>
                    <a:pt x="728701" y="11214099"/>
                  </a:lnTo>
                  <a:lnTo>
                    <a:pt x="749843" y="11264899"/>
                  </a:lnTo>
                  <a:lnTo>
                    <a:pt x="771271" y="11302999"/>
                  </a:lnTo>
                  <a:lnTo>
                    <a:pt x="792985" y="11353799"/>
                  </a:lnTo>
                  <a:lnTo>
                    <a:pt x="814985" y="11404599"/>
                  </a:lnTo>
                  <a:lnTo>
                    <a:pt x="832646" y="11429999"/>
                  </a:lnTo>
                  <a:lnTo>
                    <a:pt x="1367144" y="11429999"/>
                  </a:lnTo>
                  <a:lnTo>
                    <a:pt x="1349504" y="11379199"/>
                  </a:lnTo>
                  <a:lnTo>
                    <a:pt x="1332147" y="11328399"/>
                  </a:lnTo>
                  <a:lnTo>
                    <a:pt x="1315074" y="11290299"/>
                  </a:lnTo>
                  <a:lnTo>
                    <a:pt x="1298285" y="11239499"/>
                  </a:lnTo>
                  <a:lnTo>
                    <a:pt x="1281780" y="11201399"/>
                  </a:lnTo>
                  <a:lnTo>
                    <a:pt x="1265561" y="11150599"/>
                  </a:lnTo>
                  <a:lnTo>
                    <a:pt x="1249627" y="11099799"/>
                  </a:lnTo>
                  <a:lnTo>
                    <a:pt x="1233978" y="11061699"/>
                  </a:lnTo>
                  <a:lnTo>
                    <a:pt x="1218616" y="11010899"/>
                  </a:lnTo>
                  <a:lnTo>
                    <a:pt x="1203541" y="10960099"/>
                  </a:lnTo>
                  <a:lnTo>
                    <a:pt x="1188753" y="10921999"/>
                  </a:lnTo>
                  <a:lnTo>
                    <a:pt x="1174252" y="10871199"/>
                  </a:lnTo>
                  <a:lnTo>
                    <a:pt x="1160039" y="10820399"/>
                  </a:lnTo>
                  <a:lnTo>
                    <a:pt x="1146115" y="10782299"/>
                  </a:lnTo>
                  <a:lnTo>
                    <a:pt x="1132479" y="10731499"/>
                  </a:lnTo>
                  <a:lnTo>
                    <a:pt x="1119133" y="10680699"/>
                  </a:lnTo>
                  <a:lnTo>
                    <a:pt x="1106076" y="10629899"/>
                  </a:lnTo>
                  <a:lnTo>
                    <a:pt x="1093309" y="10591799"/>
                  </a:lnTo>
                  <a:lnTo>
                    <a:pt x="1080833" y="10540999"/>
                  </a:lnTo>
                  <a:lnTo>
                    <a:pt x="1068648" y="10490199"/>
                  </a:lnTo>
                  <a:lnTo>
                    <a:pt x="1056754" y="10452099"/>
                  </a:lnTo>
                  <a:lnTo>
                    <a:pt x="1045152" y="10401299"/>
                  </a:lnTo>
                  <a:lnTo>
                    <a:pt x="1033842" y="10350499"/>
                  </a:lnTo>
                  <a:lnTo>
                    <a:pt x="1022825" y="10299699"/>
                  </a:lnTo>
                  <a:lnTo>
                    <a:pt x="1012101" y="10248899"/>
                  </a:lnTo>
                  <a:lnTo>
                    <a:pt x="1001670" y="10210799"/>
                  </a:lnTo>
                  <a:lnTo>
                    <a:pt x="991533" y="10159999"/>
                  </a:lnTo>
                  <a:lnTo>
                    <a:pt x="981691" y="10109199"/>
                  </a:lnTo>
                  <a:lnTo>
                    <a:pt x="972143" y="10058399"/>
                  </a:lnTo>
                  <a:lnTo>
                    <a:pt x="962890" y="10020299"/>
                  </a:lnTo>
                  <a:lnTo>
                    <a:pt x="953933" y="9969499"/>
                  </a:lnTo>
                  <a:lnTo>
                    <a:pt x="945273" y="9918699"/>
                  </a:lnTo>
                  <a:lnTo>
                    <a:pt x="936908" y="9867899"/>
                  </a:lnTo>
                  <a:lnTo>
                    <a:pt x="928841" y="9817099"/>
                  </a:lnTo>
                  <a:lnTo>
                    <a:pt x="921070" y="9778999"/>
                  </a:lnTo>
                  <a:lnTo>
                    <a:pt x="913598" y="9728199"/>
                  </a:lnTo>
                  <a:lnTo>
                    <a:pt x="906423" y="9677399"/>
                  </a:lnTo>
                  <a:lnTo>
                    <a:pt x="899548" y="9626599"/>
                  </a:lnTo>
                  <a:lnTo>
                    <a:pt x="892971" y="9575799"/>
                  </a:lnTo>
                  <a:lnTo>
                    <a:pt x="886694" y="9524999"/>
                  </a:lnTo>
                  <a:lnTo>
                    <a:pt x="880716" y="9486899"/>
                  </a:lnTo>
                  <a:lnTo>
                    <a:pt x="875039" y="9436099"/>
                  </a:lnTo>
                  <a:lnTo>
                    <a:pt x="869662" y="9385299"/>
                  </a:lnTo>
                  <a:lnTo>
                    <a:pt x="864587" y="9334499"/>
                  </a:lnTo>
                  <a:lnTo>
                    <a:pt x="859813" y="9283699"/>
                  </a:lnTo>
                  <a:lnTo>
                    <a:pt x="855341" y="9232899"/>
                  </a:lnTo>
                  <a:lnTo>
                    <a:pt x="851172" y="9182099"/>
                  </a:lnTo>
                  <a:lnTo>
                    <a:pt x="847305" y="9143999"/>
                  </a:lnTo>
                  <a:lnTo>
                    <a:pt x="843742" y="9093199"/>
                  </a:lnTo>
                  <a:lnTo>
                    <a:pt x="840483" y="9042399"/>
                  </a:lnTo>
                  <a:lnTo>
                    <a:pt x="837527" y="8991599"/>
                  </a:lnTo>
                  <a:lnTo>
                    <a:pt x="834876" y="8940799"/>
                  </a:lnTo>
                  <a:lnTo>
                    <a:pt x="832530" y="8889999"/>
                  </a:lnTo>
                  <a:lnTo>
                    <a:pt x="830490" y="8839199"/>
                  </a:lnTo>
                  <a:lnTo>
                    <a:pt x="828755" y="8788399"/>
                  </a:lnTo>
                  <a:lnTo>
                    <a:pt x="827326" y="8750299"/>
                  </a:lnTo>
                  <a:lnTo>
                    <a:pt x="826204" y="8699499"/>
                  </a:lnTo>
                  <a:lnTo>
                    <a:pt x="825390" y="8648699"/>
                  </a:lnTo>
                  <a:lnTo>
                    <a:pt x="824882" y="8597899"/>
                  </a:lnTo>
                  <a:lnTo>
                    <a:pt x="824733" y="8559799"/>
                  </a:lnTo>
                  <a:lnTo>
                    <a:pt x="824792" y="8496299"/>
                  </a:lnTo>
                  <a:lnTo>
                    <a:pt x="825210" y="8445499"/>
                  </a:lnTo>
                  <a:lnTo>
                    <a:pt x="825937" y="8394699"/>
                  </a:lnTo>
                  <a:lnTo>
                    <a:pt x="826974" y="8343899"/>
                  </a:lnTo>
                  <a:lnTo>
                    <a:pt x="828321" y="8305799"/>
                  </a:lnTo>
                  <a:lnTo>
                    <a:pt x="829978" y="8254999"/>
                  </a:lnTo>
                  <a:lnTo>
                    <a:pt x="831946" y="8204199"/>
                  </a:lnTo>
                  <a:lnTo>
                    <a:pt x="834226" y="8153399"/>
                  </a:lnTo>
                  <a:lnTo>
                    <a:pt x="836817" y="8102599"/>
                  </a:lnTo>
                  <a:lnTo>
                    <a:pt x="839720" y="8051799"/>
                  </a:lnTo>
                  <a:lnTo>
                    <a:pt x="842936" y="8000999"/>
                  </a:lnTo>
                  <a:lnTo>
                    <a:pt x="846466" y="7950199"/>
                  </a:lnTo>
                  <a:lnTo>
                    <a:pt x="850308" y="7899399"/>
                  </a:lnTo>
                  <a:lnTo>
                    <a:pt x="854465" y="7848599"/>
                  </a:lnTo>
                  <a:lnTo>
                    <a:pt x="858936" y="7797799"/>
                  </a:lnTo>
                  <a:lnTo>
                    <a:pt x="863721" y="7759699"/>
                  </a:lnTo>
                  <a:lnTo>
                    <a:pt x="868822" y="7708899"/>
                  </a:lnTo>
                  <a:lnTo>
                    <a:pt x="874238" y="7658099"/>
                  </a:lnTo>
                  <a:lnTo>
                    <a:pt x="879971" y="7607299"/>
                  </a:lnTo>
                  <a:lnTo>
                    <a:pt x="886020" y="7556499"/>
                  </a:lnTo>
                  <a:lnTo>
                    <a:pt x="893684" y="7492999"/>
                  </a:lnTo>
                  <a:lnTo>
                    <a:pt x="901781" y="7442199"/>
                  </a:lnTo>
                  <a:lnTo>
                    <a:pt x="910307" y="7378699"/>
                  </a:lnTo>
                  <a:lnTo>
                    <a:pt x="919261" y="7315199"/>
                  </a:lnTo>
                  <a:lnTo>
                    <a:pt x="928642" y="7264399"/>
                  </a:lnTo>
                  <a:lnTo>
                    <a:pt x="938447" y="7200899"/>
                  </a:lnTo>
                  <a:lnTo>
                    <a:pt x="948676" y="7137399"/>
                  </a:lnTo>
                  <a:lnTo>
                    <a:pt x="959326" y="7086599"/>
                  </a:lnTo>
                  <a:lnTo>
                    <a:pt x="970395" y="7023099"/>
                  </a:lnTo>
                  <a:lnTo>
                    <a:pt x="981882" y="6972299"/>
                  </a:lnTo>
                  <a:lnTo>
                    <a:pt x="993786" y="6908799"/>
                  </a:lnTo>
                  <a:lnTo>
                    <a:pt x="1006104" y="6857999"/>
                  </a:lnTo>
                  <a:lnTo>
                    <a:pt x="1018835" y="6794499"/>
                  </a:lnTo>
                  <a:lnTo>
                    <a:pt x="1031977" y="6743699"/>
                  </a:lnTo>
                  <a:lnTo>
                    <a:pt x="1045528" y="6680199"/>
                  </a:lnTo>
                  <a:lnTo>
                    <a:pt x="1059487" y="6629399"/>
                  </a:lnTo>
                  <a:lnTo>
                    <a:pt x="1073851" y="6565899"/>
                  </a:lnTo>
                  <a:lnTo>
                    <a:pt x="1088620" y="6515099"/>
                  </a:lnTo>
                  <a:lnTo>
                    <a:pt x="1103792" y="6451599"/>
                  </a:lnTo>
                  <a:lnTo>
                    <a:pt x="1119364" y="6400799"/>
                  </a:lnTo>
                  <a:lnTo>
                    <a:pt x="1135335" y="6337299"/>
                  </a:lnTo>
                  <a:lnTo>
                    <a:pt x="1151704" y="6286499"/>
                  </a:lnTo>
                  <a:lnTo>
                    <a:pt x="1168469" y="6222999"/>
                  </a:lnTo>
                  <a:lnTo>
                    <a:pt x="1185627" y="6172199"/>
                  </a:lnTo>
                  <a:lnTo>
                    <a:pt x="1203177" y="6121399"/>
                  </a:lnTo>
                  <a:lnTo>
                    <a:pt x="1221118" y="6057899"/>
                  </a:lnTo>
                  <a:lnTo>
                    <a:pt x="1239448" y="6007099"/>
                  </a:lnTo>
                  <a:lnTo>
                    <a:pt x="1258165" y="5956299"/>
                  </a:lnTo>
                  <a:lnTo>
                    <a:pt x="1277268" y="5892799"/>
                  </a:lnTo>
                  <a:lnTo>
                    <a:pt x="1296754" y="5841999"/>
                  </a:lnTo>
                  <a:lnTo>
                    <a:pt x="1316622" y="5791199"/>
                  </a:lnTo>
                  <a:lnTo>
                    <a:pt x="1336870" y="5740399"/>
                  </a:lnTo>
                  <a:lnTo>
                    <a:pt x="1357497" y="5676899"/>
                  </a:lnTo>
                  <a:lnTo>
                    <a:pt x="1378501" y="5626099"/>
                  </a:lnTo>
                  <a:lnTo>
                    <a:pt x="1399880" y="5575299"/>
                  </a:lnTo>
                  <a:lnTo>
                    <a:pt x="1421632" y="5524499"/>
                  </a:lnTo>
                  <a:lnTo>
                    <a:pt x="1443756" y="5460999"/>
                  </a:lnTo>
                  <a:lnTo>
                    <a:pt x="1466250" y="5410199"/>
                  </a:lnTo>
                  <a:lnTo>
                    <a:pt x="1489112" y="5359399"/>
                  </a:lnTo>
                  <a:lnTo>
                    <a:pt x="1512341" y="5308599"/>
                  </a:lnTo>
                  <a:lnTo>
                    <a:pt x="1535934" y="5257799"/>
                  </a:lnTo>
                  <a:lnTo>
                    <a:pt x="1559891" y="5206999"/>
                  </a:lnTo>
                  <a:lnTo>
                    <a:pt x="1584209" y="5156199"/>
                  </a:lnTo>
                  <a:lnTo>
                    <a:pt x="1608887" y="5105399"/>
                  </a:lnTo>
                  <a:lnTo>
                    <a:pt x="1633923" y="5054599"/>
                  </a:lnTo>
                  <a:lnTo>
                    <a:pt x="1659315" y="4991099"/>
                  </a:lnTo>
                  <a:lnTo>
                    <a:pt x="1685062" y="4940299"/>
                  </a:lnTo>
                  <a:lnTo>
                    <a:pt x="1711162" y="4889499"/>
                  </a:lnTo>
                  <a:lnTo>
                    <a:pt x="1737613" y="4838699"/>
                  </a:lnTo>
                  <a:lnTo>
                    <a:pt x="1764413" y="4800599"/>
                  </a:lnTo>
                  <a:lnTo>
                    <a:pt x="1791561" y="4749799"/>
                  </a:lnTo>
                  <a:lnTo>
                    <a:pt x="1819056" y="4698999"/>
                  </a:lnTo>
                  <a:lnTo>
                    <a:pt x="1846894" y="4648199"/>
                  </a:lnTo>
                  <a:lnTo>
                    <a:pt x="1875075" y="4597399"/>
                  </a:lnTo>
                  <a:lnTo>
                    <a:pt x="1903597" y="4546599"/>
                  </a:lnTo>
                  <a:lnTo>
                    <a:pt x="1932458" y="4495799"/>
                  </a:lnTo>
                  <a:lnTo>
                    <a:pt x="1961657" y="4444999"/>
                  </a:lnTo>
                  <a:lnTo>
                    <a:pt x="1991192" y="4394199"/>
                  </a:lnTo>
                  <a:lnTo>
                    <a:pt x="2021060" y="4356099"/>
                  </a:lnTo>
                  <a:lnTo>
                    <a:pt x="2051261" y="4305299"/>
                  </a:lnTo>
                  <a:lnTo>
                    <a:pt x="2081792" y="4254499"/>
                  </a:lnTo>
                  <a:lnTo>
                    <a:pt x="2112653" y="4203699"/>
                  </a:lnTo>
                  <a:lnTo>
                    <a:pt x="2143841" y="4165599"/>
                  </a:lnTo>
                  <a:lnTo>
                    <a:pt x="2175354" y="4114799"/>
                  </a:lnTo>
                  <a:lnTo>
                    <a:pt x="2207191" y="4063999"/>
                  </a:lnTo>
                  <a:lnTo>
                    <a:pt x="2239350" y="4013199"/>
                  </a:lnTo>
                  <a:lnTo>
                    <a:pt x="2271829" y="3975099"/>
                  </a:lnTo>
                  <a:lnTo>
                    <a:pt x="2304627" y="3924299"/>
                  </a:lnTo>
                  <a:lnTo>
                    <a:pt x="2337742" y="3886199"/>
                  </a:lnTo>
                  <a:lnTo>
                    <a:pt x="2371173" y="3835399"/>
                  </a:lnTo>
                  <a:lnTo>
                    <a:pt x="2404916" y="3784599"/>
                  </a:lnTo>
                  <a:lnTo>
                    <a:pt x="2438972" y="3746499"/>
                  </a:lnTo>
                  <a:lnTo>
                    <a:pt x="2473338" y="3695699"/>
                  </a:lnTo>
                  <a:lnTo>
                    <a:pt x="2508012" y="3657599"/>
                  </a:lnTo>
                  <a:lnTo>
                    <a:pt x="2542993" y="3606799"/>
                  </a:lnTo>
                  <a:lnTo>
                    <a:pt x="2578278" y="3568699"/>
                  </a:lnTo>
                  <a:lnTo>
                    <a:pt x="2613868" y="3517899"/>
                  </a:lnTo>
                  <a:lnTo>
                    <a:pt x="2649758" y="3479799"/>
                  </a:lnTo>
                  <a:lnTo>
                    <a:pt x="2685949" y="3428999"/>
                  </a:lnTo>
                  <a:lnTo>
                    <a:pt x="2759222" y="3352799"/>
                  </a:lnTo>
                  <a:lnTo>
                    <a:pt x="2796302" y="3301999"/>
                  </a:lnTo>
                  <a:lnTo>
                    <a:pt x="2871338" y="3225799"/>
                  </a:lnTo>
                  <a:lnTo>
                    <a:pt x="2909292" y="3174999"/>
                  </a:lnTo>
                  <a:lnTo>
                    <a:pt x="2986061" y="3098799"/>
                  </a:lnTo>
                  <a:lnTo>
                    <a:pt x="3024873" y="3060699"/>
                  </a:lnTo>
                  <a:lnTo>
                    <a:pt x="3063968" y="3009899"/>
                  </a:lnTo>
                  <a:lnTo>
                    <a:pt x="3142999" y="2933699"/>
                  </a:lnTo>
                  <a:lnTo>
                    <a:pt x="3263623" y="2819399"/>
                  </a:lnTo>
                  <a:lnTo>
                    <a:pt x="3386699" y="2705099"/>
                  </a:lnTo>
                  <a:lnTo>
                    <a:pt x="3512181" y="2590799"/>
                  </a:lnTo>
                  <a:lnTo>
                    <a:pt x="3640023" y="2476499"/>
                  </a:lnTo>
                  <a:lnTo>
                    <a:pt x="3726539" y="2400299"/>
                  </a:lnTo>
                  <a:lnTo>
                    <a:pt x="3770178" y="2374899"/>
                  </a:lnTo>
                  <a:lnTo>
                    <a:pt x="3902601" y="2260599"/>
                  </a:lnTo>
                  <a:lnTo>
                    <a:pt x="3947238" y="2235199"/>
                  </a:lnTo>
                  <a:lnTo>
                    <a:pt x="4037245" y="2158999"/>
                  </a:lnTo>
                  <a:lnTo>
                    <a:pt x="4082612" y="2133599"/>
                  </a:lnTo>
                  <a:lnTo>
                    <a:pt x="4174064" y="2057399"/>
                  </a:lnTo>
                  <a:lnTo>
                    <a:pt x="4220146" y="2031999"/>
                  </a:lnTo>
                  <a:lnTo>
                    <a:pt x="4266463" y="1993899"/>
                  </a:lnTo>
                  <a:lnTo>
                    <a:pt x="4313012" y="1968499"/>
                  </a:lnTo>
                  <a:lnTo>
                    <a:pt x="4359793" y="1930399"/>
                  </a:lnTo>
                  <a:lnTo>
                    <a:pt x="4406804" y="1904999"/>
                  </a:lnTo>
                  <a:lnTo>
                    <a:pt x="4454043" y="1866899"/>
                  </a:lnTo>
                  <a:lnTo>
                    <a:pt x="4549197" y="1816099"/>
                  </a:lnTo>
                  <a:lnTo>
                    <a:pt x="4597110" y="1777999"/>
                  </a:lnTo>
                  <a:lnTo>
                    <a:pt x="4693596" y="1727199"/>
                  </a:lnTo>
                  <a:lnTo>
                    <a:pt x="4742167" y="1689099"/>
                  </a:lnTo>
                  <a:lnTo>
                    <a:pt x="4938592" y="1587499"/>
                  </a:lnTo>
                  <a:lnTo>
                    <a:pt x="4988226" y="1549399"/>
                  </a:lnTo>
                  <a:lnTo>
                    <a:pt x="5495688" y="1295399"/>
                  </a:lnTo>
                  <a:lnTo>
                    <a:pt x="5547510" y="1282699"/>
                  </a:lnTo>
                  <a:lnTo>
                    <a:pt x="5704099" y="1206499"/>
                  </a:lnTo>
                  <a:lnTo>
                    <a:pt x="5756664" y="1193799"/>
                  </a:lnTo>
                  <a:lnTo>
                    <a:pt x="5862339" y="1142999"/>
                  </a:lnTo>
                  <a:lnTo>
                    <a:pt x="5915445" y="1130299"/>
                  </a:lnTo>
                  <a:lnTo>
                    <a:pt x="6022184" y="1079499"/>
                  </a:lnTo>
                  <a:lnTo>
                    <a:pt x="6075815" y="1066799"/>
                  </a:lnTo>
                  <a:lnTo>
                    <a:pt x="6129617" y="1041399"/>
                  </a:lnTo>
                  <a:lnTo>
                    <a:pt x="6183589" y="1028699"/>
                  </a:lnTo>
                  <a:lnTo>
                    <a:pt x="6237729" y="1003299"/>
                  </a:lnTo>
                  <a:lnTo>
                    <a:pt x="6346506" y="977899"/>
                  </a:lnTo>
                  <a:lnTo>
                    <a:pt x="6401140" y="952499"/>
                  </a:lnTo>
                  <a:lnTo>
                    <a:pt x="6510890" y="927099"/>
                  </a:lnTo>
                  <a:lnTo>
                    <a:pt x="6566003" y="901699"/>
                  </a:lnTo>
                  <a:lnTo>
                    <a:pt x="6787998" y="850899"/>
                  </a:lnTo>
                  <a:lnTo>
                    <a:pt x="6843874" y="825499"/>
                  </a:lnTo>
                  <a:lnTo>
                    <a:pt x="7182169" y="749299"/>
                  </a:lnTo>
                  <a:lnTo>
                    <a:pt x="7239042" y="749299"/>
                  </a:lnTo>
                  <a:lnTo>
                    <a:pt x="7467873" y="698499"/>
                  </a:lnTo>
                  <a:lnTo>
                    <a:pt x="7525407" y="698499"/>
                  </a:lnTo>
                  <a:lnTo>
                    <a:pt x="7640854" y="673099"/>
                  </a:lnTo>
                  <a:lnTo>
                    <a:pt x="7698764" y="673099"/>
                  </a:lnTo>
                  <a:lnTo>
                    <a:pt x="7814948" y="647699"/>
                  </a:lnTo>
                  <a:lnTo>
                    <a:pt x="7873218" y="647699"/>
                  </a:lnTo>
                  <a:lnTo>
                    <a:pt x="7931605" y="634999"/>
                  </a:lnTo>
                  <a:lnTo>
                    <a:pt x="7990107" y="634999"/>
                  </a:lnTo>
                  <a:lnTo>
                    <a:pt x="8048723" y="622299"/>
                  </a:lnTo>
                  <a:lnTo>
                    <a:pt x="8166287" y="622299"/>
                  </a:lnTo>
                  <a:lnTo>
                    <a:pt x="8225232" y="609599"/>
                  </a:lnTo>
                  <a:lnTo>
                    <a:pt x="8402700" y="609599"/>
                  </a:lnTo>
                  <a:lnTo>
                    <a:pt x="8462061" y="596899"/>
                  </a:lnTo>
                  <a:lnTo>
                    <a:pt x="9367310" y="596899"/>
                  </a:lnTo>
                  <a:lnTo>
                    <a:pt x="9367310" y="0"/>
                  </a:lnTo>
                  <a:close/>
                </a:path>
                <a:path w="9367519" h="11430000">
                  <a:moveTo>
                    <a:pt x="9367310" y="596899"/>
                  </a:moveTo>
                  <a:lnTo>
                    <a:pt x="9059055" y="596899"/>
                  </a:lnTo>
                  <a:lnTo>
                    <a:pt x="9108975" y="609599"/>
                  </a:lnTo>
                  <a:lnTo>
                    <a:pt x="9308773" y="609599"/>
                  </a:lnTo>
                  <a:lnTo>
                    <a:pt x="9358717" y="622299"/>
                  </a:lnTo>
                  <a:lnTo>
                    <a:pt x="9367310" y="622299"/>
                  </a:lnTo>
                  <a:lnTo>
                    <a:pt x="9367310" y="596899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58323A9-8CC3-D98B-F2B2-EE66DBBFD761}"/>
                </a:ext>
              </a:extLst>
            </p:cNvPr>
            <p:cNvSpPr/>
            <p:nvPr/>
          </p:nvSpPr>
          <p:spPr>
            <a:xfrm>
              <a:off x="10811765" y="11969"/>
              <a:ext cx="9292590" cy="11430000"/>
            </a:xfrm>
            <a:custGeom>
              <a:avLst/>
              <a:gdLst/>
              <a:ahLst/>
              <a:cxnLst/>
              <a:rect l="l" t="t" r="r" b="b"/>
              <a:pathLst>
                <a:path w="9292590" h="11430000">
                  <a:moveTo>
                    <a:pt x="9292333" y="0"/>
                  </a:moveTo>
                  <a:lnTo>
                    <a:pt x="6389683" y="0"/>
                  </a:lnTo>
                  <a:lnTo>
                    <a:pt x="6266749" y="25399"/>
                  </a:lnTo>
                  <a:lnTo>
                    <a:pt x="6205516" y="50799"/>
                  </a:lnTo>
                  <a:lnTo>
                    <a:pt x="5962202" y="101599"/>
                  </a:lnTo>
                  <a:lnTo>
                    <a:pt x="5901789" y="126999"/>
                  </a:lnTo>
                  <a:lnTo>
                    <a:pt x="5781478" y="152399"/>
                  </a:lnTo>
                  <a:lnTo>
                    <a:pt x="5721585" y="177799"/>
                  </a:lnTo>
                  <a:lnTo>
                    <a:pt x="5661870" y="190499"/>
                  </a:lnTo>
                  <a:lnTo>
                    <a:pt x="5602334" y="215899"/>
                  </a:lnTo>
                  <a:lnTo>
                    <a:pt x="5542981" y="228599"/>
                  </a:lnTo>
                  <a:lnTo>
                    <a:pt x="5483813" y="253999"/>
                  </a:lnTo>
                  <a:lnTo>
                    <a:pt x="5424832" y="266699"/>
                  </a:lnTo>
                  <a:lnTo>
                    <a:pt x="5366040" y="292099"/>
                  </a:lnTo>
                  <a:lnTo>
                    <a:pt x="5307439" y="304799"/>
                  </a:lnTo>
                  <a:lnTo>
                    <a:pt x="5132811" y="380999"/>
                  </a:lnTo>
                  <a:lnTo>
                    <a:pt x="5075000" y="393699"/>
                  </a:lnTo>
                  <a:lnTo>
                    <a:pt x="5017392" y="419099"/>
                  </a:lnTo>
                  <a:lnTo>
                    <a:pt x="4397774" y="698499"/>
                  </a:lnTo>
                  <a:lnTo>
                    <a:pt x="4342784" y="736599"/>
                  </a:lnTo>
                  <a:lnTo>
                    <a:pt x="4179221" y="812799"/>
                  </a:lnTo>
                  <a:lnTo>
                    <a:pt x="4125177" y="850899"/>
                  </a:lnTo>
                  <a:lnTo>
                    <a:pt x="4071375" y="876299"/>
                  </a:lnTo>
                  <a:lnTo>
                    <a:pt x="4017818" y="914399"/>
                  </a:lnTo>
                  <a:lnTo>
                    <a:pt x="3911447" y="965199"/>
                  </a:lnTo>
                  <a:lnTo>
                    <a:pt x="3806082" y="1041399"/>
                  </a:lnTo>
                  <a:lnTo>
                    <a:pt x="3753783" y="1066799"/>
                  </a:lnTo>
                  <a:lnTo>
                    <a:pt x="3701742" y="1104899"/>
                  </a:lnTo>
                  <a:lnTo>
                    <a:pt x="3649962" y="1130299"/>
                  </a:lnTo>
                  <a:lnTo>
                    <a:pt x="3547193" y="1206499"/>
                  </a:lnTo>
                  <a:lnTo>
                    <a:pt x="3496209" y="1231899"/>
                  </a:lnTo>
                  <a:lnTo>
                    <a:pt x="3294995" y="1384299"/>
                  </a:lnTo>
                  <a:lnTo>
                    <a:pt x="3245384" y="1409699"/>
                  </a:lnTo>
                  <a:lnTo>
                    <a:pt x="3098249" y="1523999"/>
                  </a:lnTo>
                  <a:lnTo>
                    <a:pt x="2906117" y="1676399"/>
                  </a:lnTo>
                  <a:lnTo>
                    <a:pt x="2858823" y="1727199"/>
                  </a:lnTo>
                  <a:lnTo>
                    <a:pt x="2765136" y="1803399"/>
                  </a:lnTo>
                  <a:lnTo>
                    <a:pt x="2626895" y="1917699"/>
                  </a:lnTo>
                  <a:lnTo>
                    <a:pt x="2581434" y="1968499"/>
                  </a:lnTo>
                  <a:lnTo>
                    <a:pt x="2491457" y="2044699"/>
                  </a:lnTo>
                  <a:lnTo>
                    <a:pt x="2446945" y="2095499"/>
                  </a:lnTo>
                  <a:lnTo>
                    <a:pt x="2402753" y="2133599"/>
                  </a:lnTo>
                  <a:lnTo>
                    <a:pt x="2358885" y="2184399"/>
                  </a:lnTo>
                  <a:lnTo>
                    <a:pt x="2272126" y="2260599"/>
                  </a:lnTo>
                  <a:lnTo>
                    <a:pt x="2229240" y="2311399"/>
                  </a:lnTo>
                  <a:lnTo>
                    <a:pt x="2186687" y="2349499"/>
                  </a:lnTo>
                  <a:lnTo>
                    <a:pt x="2102585" y="2451099"/>
                  </a:lnTo>
                  <a:lnTo>
                    <a:pt x="2061042" y="2489199"/>
                  </a:lnTo>
                  <a:lnTo>
                    <a:pt x="2019841" y="2539999"/>
                  </a:lnTo>
                  <a:lnTo>
                    <a:pt x="1978983" y="2578099"/>
                  </a:lnTo>
                  <a:lnTo>
                    <a:pt x="1938471" y="2628899"/>
                  </a:lnTo>
                  <a:lnTo>
                    <a:pt x="1898307" y="2679699"/>
                  </a:lnTo>
                  <a:lnTo>
                    <a:pt x="1858494" y="2730499"/>
                  </a:lnTo>
                  <a:lnTo>
                    <a:pt x="1819034" y="2768599"/>
                  </a:lnTo>
                  <a:lnTo>
                    <a:pt x="1779929" y="2819399"/>
                  </a:lnTo>
                  <a:lnTo>
                    <a:pt x="1741182" y="2870199"/>
                  </a:lnTo>
                  <a:lnTo>
                    <a:pt x="1702795" y="2920999"/>
                  </a:lnTo>
                  <a:lnTo>
                    <a:pt x="1664769" y="2971799"/>
                  </a:lnTo>
                  <a:lnTo>
                    <a:pt x="1627109" y="3009899"/>
                  </a:lnTo>
                  <a:lnTo>
                    <a:pt x="1589815" y="3060699"/>
                  </a:lnTo>
                  <a:lnTo>
                    <a:pt x="1552890" y="3111499"/>
                  </a:lnTo>
                  <a:lnTo>
                    <a:pt x="1516336" y="3162299"/>
                  </a:lnTo>
                  <a:lnTo>
                    <a:pt x="1480157" y="3213099"/>
                  </a:lnTo>
                  <a:lnTo>
                    <a:pt x="1444353" y="3263899"/>
                  </a:lnTo>
                  <a:lnTo>
                    <a:pt x="1408927" y="3314699"/>
                  </a:lnTo>
                  <a:lnTo>
                    <a:pt x="1373882" y="3365499"/>
                  </a:lnTo>
                  <a:lnTo>
                    <a:pt x="1339220" y="3416299"/>
                  </a:lnTo>
                  <a:lnTo>
                    <a:pt x="1304943" y="3467099"/>
                  </a:lnTo>
                  <a:lnTo>
                    <a:pt x="1271054" y="3530599"/>
                  </a:lnTo>
                  <a:lnTo>
                    <a:pt x="1237555" y="3581399"/>
                  </a:lnTo>
                  <a:lnTo>
                    <a:pt x="1204447" y="3632199"/>
                  </a:lnTo>
                  <a:lnTo>
                    <a:pt x="1171734" y="3682999"/>
                  </a:lnTo>
                  <a:lnTo>
                    <a:pt x="1139418" y="3733799"/>
                  </a:lnTo>
                  <a:lnTo>
                    <a:pt x="1107501" y="3784599"/>
                  </a:lnTo>
                  <a:lnTo>
                    <a:pt x="1075985" y="3848099"/>
                  </a:lnTo>
                  <a:lnTo>
                    <a:pt x="1044873" y="3898899"/>
                  </a:lnTo>
                  <a:lnTo>
                    <a:pt x="1014167" y="3949699"/>
                  </a:lnTo>
                  <a:lnTo>
                    <a:pt x="983869" y="4013199"/>
                  </a:lnTo>
                  <a:lnTo>
                    <a:pt x="953981" y="4063999"/>
                  </a:lnTo>
                  <a:lnTo>
                    <a:pt x="924507" y="4114799"/>
                  </a:lnTo>
                  <a:lnTo>
                    <a:pt x="895448" y="4178299"/>
                  </a:lnTo>
                  <a:lnTo>
                    <a:pt x="866806" y="4229099"/>
                  </a:lnTo>
                  <a:lnTo>
                    <a:pt x="838584" y="4279899"/>
                  </a:lnTo>
                  <a:lnTo>
                    <a:pt x="810784" y="4343399"/>
                  </a:lnTo>
                  <a:lnTo>
                    <a:pt x="783408" y="4394199"/>
                  </a:lnTo>
                  <a:lnTo>
                    <a:pt x="756459" y="4457699"/>
                  </a:lnTo>
                  <a:lnTo>
                    <a:pt x="729939" y="4508499"/>
                  </a:lnTo>
                  <a:lnTo>
                    <a:pt x="703850" y="4571999"/>
                  </a:lnTo>
                  <a:lnTo>
                    <a:pt x="678195" y="4622799"/>
                  </a:lnTo>
                  <a:lnTo>
                    <a:pt x="652976" y="4686299"/>
                  </a:lnTo>
                  <a:lnTo>
                    <a:pt x="628195" y="4749799"/>
                  </a:lnTo>
                  <a:lnTo>
                    <a:pt x="603855" y="4800599"/>
                  </a:lnTo>
                  <a:lnTo>
                    <a:pt x="579957" y="4864099"/>
                  </a:lnTo>
                  <a:lnTo>
                    <a:pt x="556505" y="4914899"/>
                  </a:lnTo>
                  <a:lnTo>
                    <a:pt x="533500" y="4978399"/>
                  </a:lnTo>
                  <a:lnTo>
                    <a:pt x="510945" y="5041899"/>
                  </a:lnTo>
                  <a:lnTo>
                    <a:pt x="488842" y="5105399"/>
                  </a:lnTo>
                  <a:lnTo>
                    <a:pt x="467193" y="5156199"/>
                  </a:lnTo>
                  <a:lnTo>
                    <a:pt x="446001" y="5219699"/>
                  </a:lnTo>
                  <a:lnTo>
                    <a:pt x="425267" y="5283199"/>
                  </a:lnTo>
                  <a:lnTo>
                    <a:pt x="404995" y="5346699"/>
                  </a:lnTo>
                  <a:lnTo>
                    <a:pt x="385187" y="5397499"/>
                  </a:lnTo>
                  <a:lnTo>
                    <a:pt x="365844" y="5460999"/>
                  </a:lnTo>
                  <a:lnTo>
                    <a:pt x="346970" y="5524499"/>
                  </a:lnTo>
                  <a:lnTo>
                    <a:pt x="328566" y="5587999"/>
                  </a:lnTo>
                  <a:lnTo>
                    <a:pt x="310635" y="5651499"/>
                  </a:lnTo>
                  <a:lnTo>
                    <a:pt x="293179" y="5714999"/>
                  </a:lnTo>
                  <a:lnTo>
                    <a:pt x="276201" y="5765799"/>
                  </a:lnTo>
                  <a:lnTo>
                    <a:pt x="259702" y="5829299"/>
                  </a:lnTo>
                  <a:lnTo>
                    <a:pt x="243685" y="5892799"/>
                  </a:lnTo>
                  <a:lnTo>
                    <a:pt x="228152" y="5956299"/>
                  </a:lnTo>
                  <a:lnTo>
                    <a:pt x="213106" y="6019799"/>
                  </a:lnTo>
                  <a:lnTo>
                    <a:pt x="198549" y="6083299"/>
                  </a:lnTo>
                  <a:lnTo>
                    <a:pt x="184483" y="6146799"/>
                  </a:lnTo>
                  <a:lnTo>
                    <a:pt x="170911" y="6210299"/>
                  </a:lnTo>
                  <a:lnTo>
                    <a:pt x="157835" y="6273799"/>
                  </a:lnTo>
                  <a:lnTo>
                    <a:pt x="145256" y="6337299"/>
                  </a:lnTo>
                  <a:lnTo>
                    <a:pt x="133179" y="6400799"/>
                  </a:lnTo>
                  <a:lnTo>
                    <a:pt x="121603" y="6476999"/>
                  </a:lnTo>
                  <a:lnTo>
                    <a:pt x="110533" y="6540499"/>
                  </a:lnTo>
                  <a:lnTo>
                    <a:pt x="99971" y="6603999"/>
                  </a:lnTo>
                  <a:lnTo>
                    <a:pt x="89918" y="6667499"/>
                  </a:lnTo>
                  <a:lnTo>
                    <a:pt x="80377" y="6730999"/>
                  </a:lnTo>
                  <a:lnTo>
                    <a:pt x="71350" y="6794499"/>
                  </a:lnTo>
                  <a:lnTo>
                    <a:pt x="62839" y="6857999"/>
                  </a:lnTo>
                  <a:lnTo>
                    <a:pt x="56573" y="6908799"/>
                  </a:lnTo>
                  <a:lnTo>
                    <a:pt x="50640" y="6972299"/>
                  </a:lnTo>
                  <a:lnTo>
                    <a:pt x="45040" y="7023099"/>
                  </a:lnTo>
                  <a:lnTo>
                    <a:pt x="39772" y="7073899"/>
                  </a:lnTo>
                  <a:lnTo>
                    <a:pt x="34835" y="7124699"/>
                  </a:lnTo>
                  <a:lnTo>
                    <a:pt x="30228" y="7175499"/>
                  </a:lnTo>
                  <a:lnTo>
                    <a:pt x="25950" y="7226299"/>
                  </a:lnTo>
                  <a:lnTo>
                    <a:pt x="22001" y="7277099"/>
                  </a:lnTo>
                  <a:lnTo>
                    <a:pt x="18380" y="7327899"/>
                  </a:lnTo>
                  <a:lnTo>
                    <a:pt x="15085" y="7378699"/>
                  </a:lnTo>
                  <a:lnTo>
                    <a:pt x="12116" y="7429499"/>
                  </a:lnTo>
                  <a:lnTo>
                    <a:pt x="9473" y="7480299"/>
                  </a:lnTo>
                  <a:lnTo>
                    <a:pt x="7153" y="7531099"/>
                  </a:lnTo>
                  <a:lnTo>
                    <a:pt x="5158" y="7581899"/>
                  </a:lnTo>
                  <a:lnTo>
                    <a:pt x="3484" y="7632699"/>
                  </a:lnTo>
                  <a:lnTo>
                    <a:pt x="2133" y="7683499"/>
                  </a:lnTo>
                  <a:lnTo>
                    <a:pt x="1102" y="7734299"/>
                  </a:lnTo>
                  <a:lnTo>
                    <a:pt x="391" y="7785099"/>
                  </a:lnTo>
                  <a:lnTo>
                    <a:pt x="0" y="7835899"/>
                  </a:lnTo>
                  <a:lnTo>
                    <a:pt x="48" y="7912099"/>
                  </a:lnTo>
                  <a:lnTo>
                    <a:pt x="731" y="7988299"/>
                  </a:lnTo>
                  <a:lnTo>
                    <a:pt x="1608" y="8039099"/>
                  </a:lnTo>
                  <a:lnTo>
                    <a:pt x="2799" y="8089899"/>
                  </a:lnTo>
                  <a:lnTo>
                    <a:pt x="4305" y="8140699"/>
                  </a:lnTo>
                  <a:lnTo>
                    <a:pt x="6124" y="8178799"/>
                  </a:lnTo>
                  <a:lnTo>
                    <a:pt x="8255" y="8229599"/>
                  </a:lnTo>
                  <a:lnTo>
                    <a:pt x="10697" y="8280399"/>
                  </a:lnTo>
                  <a:lnTo>
                    <a:pt x="13451" y="8331199"/>
                  </a:lnTo>
                  <a:lnTo>
                    <a:pt x="16514" y="8381999"/>
                  </a:lnTo>
                  <a:lnTo>
                    <a:pt x="19886" y="8432799"/>
                  </a:lnTo>
                  <a:lnTo>
                    <a:pt x="23566" y="8483599"/>
                  </a:lnTo>
                  <a:lnTo>
                    <a:pt x="27553" y="8534399"/>
                  </a:lnTo>
                  <a:lnTo>
                    <a:pt x="31847" y="8585199"/>
                  </a:lnTo>
                  <a:lnTo>
                    <a:pt x="36447" y="8635999"/>
                  </a:lnTo>
                  <a:lnTo>
                    <a:pt x="41351" y="8686799"/>
                  </a:lnTo>
                  <a:lnTo>
                    <a:pt x="46559" y="8737599"/>
                  </a:lnTo>
                  <a:lnTo>
                    <a:pt x="52070" y="8775699"/>
                  </a:lnTo>
                  <a:lnTo>
                    <a:pt x="57883" y="8826499"/>
                  </a:lnTo>
                  <a:lnTo>
                    <a:pt x="63998" y="8877299"/>
                  </a:lnTo>
                  <a:lnTo>
                    <a:pt x="70413" y="8928099"/>
                  </a:lnTo>
                  <a:lnTo>
                    <a:pt x="77127" y="8978899"/>
                  </a:lnTo>
                  <a:lnTo>
                    <a:pt x="84141" y="9029699"/>
                  </a:lnTo>
                  <a:lnTo>
                    <a:pt x="91452" y="9080499"/>
                  </a:lnTo>
                  <a:lnTo>
                    <a:pt x="99060" y="9118599"/>
                  </a:lnTo>
                  <a:lnTo>
                    <a:pt x="106965" y="9169399"/>
                  </a:lnTo>
                  <a:lnTo>
                    <a:pt x="115165" y="9220199"/>
                  </a:lnTo>
                  <a:lnTo>
                    <a:pt x="123660" y="9270999"/>
                  </a:lnTo>
                  <a:lnTo>
                    <a:pt x="132448" y="9321799"/>
                  </a:lnTo>
                  <a:lnTo>
                    <a:pt x="141529" y="9372599"/>
                  </a:lnTo>
                  <a:lnTo>
                    <a:pt x="150902" y="9410699"/>
                  </a:lnTo>
                  <a:lnTo>
                    <a:pt x="160566" y="9461499"/>
                  </a:lnTo>
                  <a:lnTo>
                    <a:pt x="170520" y="9512299"/>
                  </a:lnTo>
                  <a:lnTo>
                    <a:pt x="180764" y="9563099"/>
                  </a:lnTo>
                  <a:lnTo>
                    <a:pt x="191296" y="9601199"/>
                  </a:lnTo>
                  <a:lnTo>
                    <a:pt x="202117" y="9651999"/>
                  </a:lnTo>
                  <a:lnTo>
                    <a:pt x="213224" y="9702799"/>
                  </a:lnTo>
                  <a:lnTo>
                    <a:pt x="224617" y="9753599"/>
                  </a:lnTo>
                  <a:lnTo>
                    <a:pt x="236295" y="9791699"/>
                  </a:lnTo>
                  <a:lnTo>
                    <a:pt x="248257" y="9842499"/>
                  </a:lnTo>
                  <a:lnTo>
                    <a:pt x="260503" y="9893299"/>
                  </a:lnTo>
                  <a:lnTo>
                    <a:pt x="273032" y="9944099"/>
                  </a:lnTo>
                  <a:lnTo>
                    <a:pt x="285842" y="9982199"/>
                  </a:lnTo>
                  <a:lnTo>
                    <a:pt x="298934" y="10032999"/>
                  </a:lnTo>
                  <a:lnTo>
                    <a:pt x="312305" y="10083799"/>
                  </a:lnTo>
                  <a:lnTo>
                    <a:pt x="325956" y="10121899"/>
                  </a:lnTo>
                  <a:lnTo>
                    <a:pt x="339885" y="10172699"/>
                  </a:lnTo>
                  <a:lnTo>
                    <a:pt x="354091" y="10223499"/>
                  </a:lnTo>
                  <a:lnTo>
                    <a:pt x="368575" y="10261599"/>
                  </a:lnTo>
                  <a:lnTo>
                    <a:pt x="383334" y="10312399"/>
                  </a:lnTo>
                  <a:lnTo>
                    <a:pt x="398368" y="10363199"/>
                  </a:lnTo>
                  <a:lnTo>
                    <a:pt x="413676" y="10401299"/>
                  </a:lnTo>
                  <a:lnTo>
                    <a:pt x="429257" y="10452099"/>
                  </a:lnTo>
                  <a:lnTo>
                    <a:pt x="445111" y="10502899"/>
                  </a:lnTo>
                  <a:lnTo>
                    <a:pt x="461237" y="10540999"/>
                  </a:lnTo>
                  <a:lnTo>
                    <a:pt x="477633" y="10591799"/>
                  </a:lnTo>
                  <a:lnTo>
                    <a:pt x="494299" y="10629899"/>
                  </a:lnTo>
                  <a:lnTo>
                    <a:pt x="511234" y="10680699"/>
                  </a:lnTo>
                  <a:lnTo>
                    <a:pt x="528438" y="10731499"/>
                  </a:lnTo>
                  <a:lnTo>
                    <a:pt x="545908" y="10769599"/>
                  </a:lnTo>
                  <a:lnTo>
                    <a:pt x="563646" y="10820399"/>
                  </a:lnTo>
                  <a:lnTo>
                    <a:pt x="581648" y="10858499"/>
                  </a:lnTo>
                  <a:lnTo>
                    <a:pt x="599916" y="10909299"/>
                  </a:lnTo>
                  <a:lnTo>
                    <a:pt x="618448" y="10947399"/>
                  </a:lnTo>
                  <a:lnTo>
                    <a:pt x="637242" y="10998199"/>
                  </a:lnTo>
                  <a:lnTo>
                    <a:pt x="656299" y="11036299"/>
                  </a:lnTo>
                  <a:lnTo>
                    <a:pt x="675617" y="11087099"/>
                  </a:lnTo>
                  <a:lnTo>
                    <a:pt x="695196" y="11125199"/>
                  </a:lnTo>
                  <a:lnTo>
                    <a:pt x="715035" y="11175999"/>
                  </a:lnTo>
                  <a:lnTo>
                    <a:pt x="735132" y="11214099"/>
                  </a:lnTo>
                  <a:lnTo>
                    <a:pt x="755487" y="11264899"/>
                  </a:lnTo>
                  <a:lnTo>
                    <a:pt x="776100" y="11302999"/>
                  </a:lnTo>
                  <a:lnTo>
                    <a:pt x="796968" y="11341099"/>
                  </a:lnTo>
                  <a:lnTo>
                    <a:pt x="818093" y="11391899"/>
                  </a:lnTo>
                  <a:lnTo>
                    <a:pt x="839471" y="11429999"/>
                  </a:lnTo>
                  <a:lnTo>
                    <a:pt x="1213005" y="11429999"/>
                  </a:lnTo>
                  <a:lnTo>
                    <a:pt x="1195047" y="11391899"/>
                  </a:lnTo>
                  <a:lnTo>
                    <a:pt x="1177824" y="11341099"/>
                  </a:lnTo>
                  <a:lnTo>
                    <a:pt x="1160874" y="11302999"/>
                  </a:lnTo>
                  <a:lnTo>
                    <a:pt x="1144197" y="11252199"/>
                  </a:lnTo>
                  <a:lnTo>
                    <a:pt x="1127795" y="11201399"/>
                  </a:lnTo>
                  <a:lnTo>
                    <a:pt x="1111668" y="11163299"/>
                  </a:lnTo>
                  <a:lnTo>
                    <a:pt x="1095817" y="11112499"/>
                  </a:lnTo>
                  <a:lnTo>
                    <a:pt x="1080243" y="11061699"/>
                  </a:lnTo>
                  <a:lnTo>
                    <a:pt x="1064947" y="11023599"/>
                  </a:lnTo>
                  <a:lnTo>
                    <a:pt x="1049929" y="10972799"/>
                  </a:lnTo>
                  <a:lnTo>
                    <a:pt x="1035191" y="10921999"/>
                  </a:lnTo>
                  <a:lnTo>
                    <a:pt x="1020734" y="10883899"/>
                  </a:lnTo>
                  <a:lnTo>
                    <a:pt x="1006558" y="10833099"/>
                  </a:lnTo>
                  <a:lnTo>
                    <a:pt x="992664" y="10782299"/>
                  </a:lnTo>
                  <a:lnTo>
                    <a:pt x="979053" y="10744199"/>
                  </a:lnTo>
                  <a:lnTo>
                    <a:pt x="965727" y="10693399"/>
                  </a:lnTo>
                  <a:lnTo>
                    <a:pt x="952685" y="10642599"/>
                  </a:lnTo>
                  <a:lnTo>
                    <a:pt x="939928" y="10591799"/>
                  </a:lnTo>
                  <a:lnTo>
                    <a:pt x="927458" y="10553699"/>
                  </a:lnTo>
                  <a:lnTo>
                    <a:pt x="915276" y="10502899"/>
                  </a:lnTo>
                  <a:lnTo>
                    <a:pt x="903382" y="10452099"/>
                  </a:lnTo>
                  <a:lnTo>
                    <a:pt x="891777" y="10401299"/>
                  </a:lnTo>
                  <a:lnTo>
                    <a:pt x="880462" y="10363199"/>
                  </a:lnTo>
                  <a:lnTo>
                    <a:pt x="869438" y="10312399"/>
                  </a:lnTo>
                  <a:lnTo>
                    <a:pt x="858706" y="10261599"/>
                  </a:lnTo>
                  <a:lnTo>
                    <a:pt x="848266" y="10210799"/>
                  </a:lnTo>
                  <a:lnTo>
                    <a:pt x="838120" y="10159999"/>
                  </a:lnTo>
                  <a:lnTo>
                    <a:pt x="828268" y="10121899"/>
                  </a:lnTo>
                  <a:lnTo>
                    <a:pt x="818711" y="10071099"/>
                  </a:lnTo>
                  <a:lnTo>
                    <a:pt x="809451" y="10020299"/>
                  </a:lnTo>
                  <a:lnTo>
                    <a:pt x="800487" y="9969499"/>
                  </a:lnTo>
                  <a:lnTo>
                    <a:pt x="791821" y="9918699"/>
                  </a:lnTo>
                  <a:lnTo>
                    <a:pt x="783454" y="9867899"/>
                  </a:lnTo>
                  <a:lnTo>
                    <a:pt x="775387" y="9829799"/>
                  </a:lnTo>
                  <a:lnTo>
                    <a:pt x="767620" y="9778999"/>
                  </a:lnTo>
                  <a:lnTo>
                    <a:pt x="760154" y="9728199"/>
                  </a:lnTo>
                  <a:lnTo>
                    <a:pt x="752991" y="9677399"/>
                  </a:lnTo>
                  <a:lnTo>
                    <a:pt x="746130" y="9626599"/>
                  </a:lnTo>
                  <a:lnTo>
                    <a:pt x="739574" y="9575799"/>
                  </a:lnTo>
                  <a:lnTo>
                    <a:pt x="733322" y="9524999"/>
                  </a:lnTo>
                  <a:lnTo>
                    <a:pt x="727376" y="9474199"/>
                  </a:lnTo>
                  <a:lnTo>
                    <a:pt x="721737" y="9423399"/>
                  </a:lnTo>
                  <a:lnTo>
                    <a:pt x="716404" y="9385299"/>
                  </a:lnTo>
                  <a:lnTo>
                    <a:pt x="711381" y="9334499"/>
                  </a:lnTo>
                  <a:lnTo>
                    <a:pt x="706666" y="9283699"/>
                  </a:lnTo>
                  <a:lnTo>
                    <a:pt x="702261" y="9232899"/>
                  </a:lnTo>
                  <a:lnTo>
                    <a:pt x="698167" y="9182099"/>
                  </a:lnTo>
                  <a:lnTo>
                    <a:pt x="694385" y="9131299"/>
                  </a:lnTo>
                  <a:lnTo>
                    <a:pt x="690916" y="9080499"/>
                  </a:lnTo>
                  <a:lnTo>
                    <a:pt x="687760" y="9029699"/>
                  </a:lnTo>
                  <a:lnTo>
                    <a:pt x="684918" y="8978899"/>
                  </a:lnTo>
                  <a:lnTo>
                    <a:pt x="682391" y="8928099"/>
                  </a:lnTo>
                  <a:lnTo>
                    <a:pt x="680181" y="8877299"/>
                  </a:lnTo>
                  <a:lnTo>
                    <a:pt x="678288" y="8826499"/>
                  </a:lnTo>
                  <a:lnTo>
                    <a:pt x="676712" y="8775699"/>
                  </a:lnTo>
                  <a:lnTo>
                    <a:pt x="675455" y="8724899"/>
                  </a:lnTo>
                  <a:lnTo>
                    <a:pt x="674518" y="8674099"/>
                  </a:lnTo>
                  <a:lnTo>
                    <a:pt x="673901" y="8623299"/>
                  </a:lnTo>
                  <a:lnTo>
                    <a:pt x="673679" y="8585199"/>
                  </a:lnTo>
                  <a:lnTo>
                    <a:pt x="673632" y="8521699"/>
                  </a:lnTo>
                  <a:lnTo>
                    <a:pt x="673981" y="8470899"/>
                  </a:lnTo>
                  <a:lnTo>
                    <a:pt x="674655" y="8420099"/>
                  </a:lnTo>
                  <a:lnTo>
                    <a:pt x="675653" y="8369299"/>
                  </a:lnTo>
                  <a:lnTo>
                    <a:pt x="676977" y="8318499"/>
                  </a:lnTo>
                  <a:lnTo>
                    <a:pt x="678627" y="8267699"/>
                  </a:lnTo>
                  <a:lnTo>
                    <a:pt x="680605" y="8216899"/>
                  </a:lnTo>
                  <a:lnTo>
                    <a:pt x="682911" y="8166099"/>
                  </a:lnTo>
                  <a:lnTo>
                    <a:pt x="685546" y="8115299"/>
                  </a:lnTo>
                  <a:lnTo>
                    <a:pt x="688512" y="8064499"/>
                  </a:lnTo>
                  <a:lnTo>
                    <a:pt x="691808" y="8013699"/>
                  </a:lnTo>
                  <a:lnTo>
                    <a:pt x="695435" y="7962899"/>
                  </a:lnTo>
                  <a:lnTo>
                    <a:pt x="699396" y="7912099"/>
                  </a:lnTo>
                  <a:lnTo>
                    <a:pt x="703690" y="7861299"/>
                  </a:lnTo>
                  <a:lnTo>
                    <a:pt x="708318" y="7810499"/>
                  </a:lnTo>
                  <a:lnTo>
                    <a:pt x="713281" y="7759699"/>
                  </a:lnTo>
                  <a:lnTo>
                    <a:pt x="718581" y="7696199"/>
                  </a:lnTo>
                  <a:lnTo>
                    <a:pt x="724217" y="7645399"/>
                  </a:lnTo>
                  <a:lnTo>
                    <a:pt x="730191" y="7594599"/>
                  </a:lnTo>
                  <a:lnTo>
                    <a:pt x="736504" y="7543799"/>
                  </a:lnTo>
                  <a:lnTo>
                    <a:pt x="745014" y="7480299"/>
                  </a:lnTo>
                  <a:lnTo>
                    <a:pt x="754041" y="7416799"/>
                  </a:lnTo>
                  <a:lnTo>
                    <a:pt x="763582" y="7353299"/>
                  </a:lnTo>
                  <a:lnTo>
                    <a:pt x="773636" y="7289799"/>
                  </a:lnTo>
                  <a:lnTo>
                    <a:pt x="784198" y="7213599"/>
                  </a:lnTo>
                  <a:lnTo>
                    <a:pt x="795269" y="7150099"/>
                  </a:lnTo>
                  <a:lnTo>
                    <a:pt x="806844" y="7086599"/>
                  </a:lnTo>
                  <a:lnTo>
                    <a:pt x="818922" y="7023099"/>
                  </a:lnTo>
                  <a:lnTo>
                    <a:pt x="831500" y="6959599"/>
                  </a:lnTo>
                  <a:lnTo>
                    <a:pt x="844577" y="6896099"/>
                  </a:lnTo>
                  <a:lnTo>
                    <a:pt x="858149" y="6832599"/>
                  </a:lnTo>
                  <a:lnTo>
                    <a:pt x="872215" y="6769099"/>
                  </a:lnTo>
                  <a:lnTo>
                    <a:pt x="886772" y="6705599"/>
                  </a:lnTo>
                  <a:lnTo>
                    <a:pt x="901818" y="6642099"/>
                  </a:lnTo>
                  <a:lnTo>
                    <a:pt x="917351" y="6578599"/>
                  </a:lnTo>
                  <a:lnTo>
                    <a:pt x="933368" y="6515099"/>
                  </a:lnTo>
                  <a:lnTo>
                    <a:pt x="949867" y="6451599"/>
                  </a:lnTo>
                  <a:lnTo>
                    <a:pt x="966846" y="6388099"/>
                  </a:lnTo>
                  <a:lnTo>
                    <a:pt x="984302" y="6324599"/>
                  </a:lnTo>
                  <a:lnTo>
                    <a:pt x="1002233" y="6273799"/>
                  </a:lnTo>
                  <a:lnTo>
                    <a:pt x="1020637" y="6210299"/>
                  </a:lnTo>
                  <a:lnTo>
                    <a:pt x="1039511" y="6146799"/>
                  </a:lnTo>
                  <a:lnTo>
                    <a:pt x="1058854" y="6083299"/>
                  </a:lnTo>
                  <a:lnTo>
                    <a:pt x="1078662" y="6019799"/>
                  </a:lnTo>
                  <a:lnTo>
                    <a:pt x="1098934" y="5968999"/>
                  </a:lnTo>
                  <a:lnTo>
                    <a:pt x="1119668" y="5905499"/>
                  </a:lnTo>
                  <a:lnTo>
                    <a:pt x="1140860" y="5841999"/>
                  </a:lnTo>
                  <a:lnTo>
                    <a:pt x="1162509" y="5778499"/>
                  </a:lnTo>
                  <a:lnTo>
                    <a:pt x="1184612" y="5727699"/>
                  </a:lnTo>
                  <a:lnTo>
                    <a:pt x="1207167" y="5664199"/>
                  </a:lnTo>
                  <a:lnTo>
                    <a:pt x="1230173" y="5600699"/>
                  </a:lnTo>
                  <a:lnTo>
                    <a:pt x="1253625" y="5549899"/>
                  </a:lnTo>
                  <a:lnTo>
                    <a:pt x="1277523" y="5486399"/>
                  </a:lnTo>
                  <a:lnTo>
                    <a:pt x="1301863" y="5422899"/>
                  </a:lnTo>
                  <a:lnTo>
                    <a:pt x="1326644" y="5372099"/>
                  </a:lnTo>
                  <a:lnTo>
                    <a:pt x="1351863" y="5308599"/>
                  </a:lnTo>
                  <a:lnTo>
                    <a:pt x="1377518" y="5257799"/>
                  </a:lnTo>
                  <a:lnTo>
                    <a:pt x="1403607" y="5194299"/>
                  </a:lnTo>
                  <a:lnTo>
                    <a:pt x="1430127" y="5143499"/>
                  </a:lnTo>
                  <a:lnTo>
                    <a:pt x="1457076" y="5079999"/>
                  </a:lnTo>
                  <a:lnTo>
                    <a:pt x="1484452" y="5029199"/>
                  </a:lnTo>
                  <a:lnTo>
                    <a:pt x="1512252" y="4965699"/>
                  </a:lnTo>
                  <a:lnTo>
                    <a:pt x="1540474" y="4914899"/>
                  </a:lnTo>
                  <a:lnTo>
                    <a:pt x="1569116" y="4851399"/>
                  </a:lnTo>
                  <a:lnTo>
                    <a:pt x="1598175" y="4800599"/>
                  </a:lnTo>
                  <a:lnTo>
                    <a:pt x="1627650" y="4749799"/>
                  </a:lnTo>
                  <a:lnTo>
                    <a:pt x="1657537" y="4686299"/>
                  </a:lnTo>
                  <a:lnTo>
                    <a:pt x="1687835" y="4635499"/>
                  </a:lnTo>
                  <a:lnTo>
                    <a:pt x="1718542" y="4584699"/>
                  </a:lnTo>
                  <a:lnTo>
                    <a:pt x="1749654" y="4521199"/>
                  </a:lnTo>
                  <a:lnTo>
                    <a:pt x="1781170" y="4470399"/>
                  </a:lnTo>
                  <a:lnTo>
                    <a:pt x="1813087" y="4419599"/>
                  </a:lnTo>
                  <a:lnTo>
                    <a:pt x="1845403" y="4368799"/>
                  </a:lnTo>
                  <a:lnTo>
                    <a:pt x="1878116" y="4317999"/>
                  </a:lnTo>
                  <a:lnTo>
                    <a:pt x="1911224" y="4254499"/>
                  </a:lnTo>
                  <a:lnTo>
                    <a:pt x="1944723" y="4203699"/>
                  </a:lnTo>
                  <a:lnTo>
                    <a:pt x="1978613" y="4152899"/>
                  </a:lnTo>
                  <a:lnTo>
                    <a:pt x="2012889" y="4102099"/>
                  </a:lnTo>
                  <a:lnTo>
                    <a:pt x="2047551" y="4051299"/>
                  </a:lnTo>
                  <a:lnTo>
                    <a:pt x="2082596" y="4000499"/>
                  </a:lnTo>
                  <a:lnTo>
                    <a:pt x="2118022" y="3949699"/>
                  </a:lnTo>
                  <a:lnTo>
                    <a:pt x="2153826" y="3898899"/>
                  </a:lnTo>
                  <a:lnTo>
                    <a:pt x="2190006" y="3848099"/>
                  </a:lnTo>
                  <a:lnTo>
                    <a:pt x="2226559" y="3797299"/>
                  </a:lnTo>
                  <a:lnTo>
                    <a:pt x="2263484" y="3746499"/>
                  </a:lnTo>
                  <a:lnTo>
                    <a:pt x="2300778" y="3695699"/>
                  </a:lnTo>
                  <a:lnTo>
                    <a:pt x="2338439" y="3644899"/>
                  </a:lnTo>
                  <a:lnTo>
                    <a:pt x="2376464" y="3594099"/>
                  </a:lnTo>
                  <a:lnTo>
                    <a:pt x="2414852" y="3555999"/>
                  </a:lnTo>
                  <a:lnTo>
                    <a:pt x="2453599" y="3505199"/>
                  </a:lnTo>
                  <a:lnTo>
                    <a:pt x="2492704" y="3454399"/>
                  </a:lnTo>
                  <a:lnTo>
                    <a:pt x="2532164" y="3403599"/>
                  </a:lnTo>
                  <a:lnTo>
                    <a:pt x="2571977" y="3365499"/>
                  </a:lnTo>
                  <a:lnTo>
                    <a:pt x="2612140" y="3314699"/>
                  </a:lnTo>
                  <a:lnTo>
                    <a:pt x="2652652" y="3263899"/>
                  </a:lnTo>
                  <a:lnTo>
                    <a:pt x="2693510" y="3225799"/>
                  </a:lnTo>
                  <a:lnTo>
                    <a:pt x="2734712" y="3174999"/>
                  </a:lnTo>
                  <a:lnTo>
                    <a:pt x="2776255" y="3124199"/>
                  </a:lnTo>
                  <a:lnTo>
                    <a:pt x="2818137" y="3086099"/>
                  </a:lnTo>
                  <a:lnTo>
                    <a:pt x="2860357" y="3035299"/>
                  </a:lnTo>
                  <a:lnTo>
                    <a:pt x="2902910" y="2997199"/>
                  </a:lnTo>
                  <a:lnTo>
                    <a:pt x="2945796" y="2946399"/>
                  </a:lnTo>
                  <a:lnTo>
                    <a:pt x="2989012" y="2908299"/>
                  </a:lnTo>
                  <a:lnTo>
                    <a:pt x="3032555" y="2857499"/>
                  </a:lnTo>
                  <a:lnTo>
                    <a:pt x="3120615" y="2781299"/>
                  </a:lnTo>
                  <a:lnTo>
                    <a:pt x="3165127" y="2730499"/>
                  </a:lnTo>
                  <a:lnTo>
                    <a:pt x="3255104" y="2654299"/>
                  </a:lnTo>
                  <a:lnTo>
                    <a:pt x="3300565" y="2603499"/>
                  </a:lnTo>
                  <a:lnTo>
                    <a:pt x="3438806" y="2489199"/>
                  </a:lnTo>
                  <a:lnTo>
                    <a:pt x="3485498" y="2438399"/>
                  </a:lnTo>
                  <a:lnTo>
                    <a:pt x="3675267" y="2285999"/>
                  </a:lnTo>
                  <a:lnTo>
                    <a:pt x="3869725" y="2133599"/>
                  </a:lnTo>
                  <a:lnTo>
                    <a:pt x="3968665" y="2057399"/>
                  </a:lnTo>
                  <a:lnTo>
                    <a:pt x="4018556" y="2031999"/>
                  </a:lnTo>
                  <a:lnTo>
                    <a:pt x="4220863" y="1879599"/>
                  </a:lnTo>
                  <a:lnTo>
                    <a:pt x="4272115" y="1854199"/>
                  </a:lnTo>
                  <a:lnTo>
                    <a:pt x="4375412" y="1777999"/>
                  </a:lnTo>
                  <a:lnTo>
                    <a:pt x="4427453" y="1752599"/>
                  </a:lnTo>
                  <a:lnTo>
                    <a:pt x="4479752" y="1714499"/>
                  </a:lnTo>
                  <a:lnTo>
                    <a:pt x="4532308" y="1689099"/>
                  </a:lnTo>
                  <a:lnTo>
                    <a:pt x="4585117" y="1650999"/>
                  </a:lnTo>
                  <a:lnTo>
                    <a:pt x="4638178" y="1625599"/>
                  </a:lnTo>
                  <a:lnTo>
                    <a:pt x="4691488" y="1587499"/>
                  </a:lnTo>
                  <a:lnTo>
                    <a:pt x="4798847" y="1536699"/>
                  </a:lnTo>
                  <a:lnTo>
                    <a:pt x="4852891" y="1498599"/>
                  </a:lnTo>
                  <a:lnTo>
                    <a:pt x="4961696" y="1447799"/>
                  </a:lnTo>
                  <a:lnTo>
                    <a:pt x="5016454" y="1409699"/>
                  </a:lnTo>
                  <a:lnTo>
                    <a:pt x="5633659" y="1130299"/>
                  </a:lnTo>
                  <a:lnTo>
                    <a:pt x="5806480" y="1054099"/>
                  </a:lnTo>
                  <a:lnTo>
                    <a:pt x="5864492" y="1041399"/>
                  </a:lnTo>
                  <a:lnTo>
                    <a:pt x="5981108" y="990599"/>
                  </a:lnTo>
                  <a:lnTo>
                    <a:pt x="6039709" y="977899"/>
                  </a:lnTo>
                  <a:lnTo>
                    <a:pt x="6157482" y="927099"/>
                  </a:lnTo>
                  <a:lnTo>
                    <a:pt x="6216650" y="914399"/>
                  </a:lnTo>
                  <a:lnTo>
                    <a:pt x="6276003" y="888999"/>
                  </a:lnTo>
                  <a:lnTo>
                    <a:pt x="6335538" y="876299"/>
                  </a:lnTo>
                  <a:lnTo>
                    <a:pt x="6395254" y="850899"/>
                  </a:lnTo>
                  <a:lnTo>
                    <a:pt x="6515216" y="825499"/>
                  </a:lnTo>
                  <a:lnTo>
                    <a:pt x="6575458" y="800099"/>
                  </a:lnTo>
                  <a:lnTo>
                    <a:pt x="6757200" y="761999"/>
                  </a:lnTo>
                  <a:lnTo>
                    <a:pt x="6818111" y="736599"/>
                  </a:lnTo>
                  <a:lnTo>
                    <a:pt x="7311030" y="634999"/>
                  </a:lnTo>
                  <a:lnTo>
                    <a:pt x="7373313" y="634999"/>
                  </a:lnTo>
                  <a:lnTo>
                    <a:pt x="7561000" y="596899"/>
                  </a:lnTo>
                  <a:lnTo>
                    <a:pt x="7623833" y="596899"/>
                  </a:lnTo>
                  <a:lnTo>
                    <a:pt x="7749893" y="571499"/>
                  </a:lnTo>
                  <a:lnTo>
                    <a:pt x="7813114" y="571499"/>
                  </a:lnTo>
                  <a:lnTo>
                    <a:pt x="7876461" y="558799"/>
                  </a:lnTo>
                  <a:lnTo>
                    <a:pt x="7939929" y="558799"/>
                  </a:lnTo>
                  <a:lnTo>
                    <a:pt x="8003518" y="546099"/>
                  </a:lnTo>
                  <a:lnTo>
                    <a:pt x="8131048" y="546099"/>
                  </a:lnTo>
                  <a:lnTo>
                    <a:pt x="8194983" y="533399"/>
                  </a:lnTo>
                  <a:lnTo>
                    <a:pt x="8323185" y="533399"/>
                  </a:lnTo>
                  <a:lnTo>
                    <a:pt x="8387447" y="520699"/>
                  </a:lnTo>
                  <a:lnTo>
                    <a:pt x="9292333" y="520699"/>
                  </a:lnTo>
                  <a:lnTo>
                    <a:pt x="9292333" y="0"/>
                  </a:lnTo>
                  <a:close/>
                </a:path>
                <a:path w="9292590" h="11430000">
                  <a:moveTo>
                    <a:pt x="9292333" y="520699"/>
                  </a:moveTo>
                  <a:lnTo>
                    <a:pt x="8970206" y="520699"/>
                  </a:lnTo>
                  <a:lnTo>
                    <a:pt x="9035404" y="533399"/>
                  </a:lnTo>
                  <a:lnTo>
                    <a:pt x="9231476" y="533399"/>
                  </a:lnTo>
                  <a:lnTo>
                    <a:pt x="9292333" y="546099"/>
                  </a:lnTo>
                  <a:lnTo>
                    <a:pt x="9292333" y="520699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999BC5E-D576-198A-3B5D-2ECC69BB41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8267" y="3320722"/>
            <a:ext cx="10143498" cy="69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A estrutura do relatório seguirá os critérios a seguir: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O relatório de terceiros (Selo de Qualificação) será disponibilizado para a equipe de avaliadores, quando da mesma IAC ou IAC diferente, ocultando dados sensíveis.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Visão sistêmica, considerando o Centro Coordenador da Rede (CCR) e Pontos de Atenção à Saúde (PAS)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Visão somente do Centro Coordenador da Rede (CCR)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Visão do Relatório consolidado com todas os Pontos de Atenção à Saúde (PAS).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Relatório individual para os Pontos de Atenção à Saúde (PAS)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A avaliação da governança e processos transversais deve ocorrer anualmente, independentemente do nível das unidades.</a:t>
            </a:r>
          </a:p>
        </p:txBody>
      </p:sp>
    </p:spTree>
    <p:extLst>
      <p:ext uri="{BB962C8B-B14F-4D97-AF65-F5344CB8AC3E}">
        <p14:creationId xmlns:p14="http://schemas.microsoft.com/office/powerpoint/2010/main" val="350682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597E35-EA7E-41F6-9CE6-EA11E34A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18D6B94-AE4F-3EB6-7DFC-BC18FEB70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36" y="-123720"/>
            <a:ext cx="16563252" cy="11414243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03B8F81C-5944-7E6F-8041-45870BEDF3FF}"/>
              </a:ext>
            </a:extLst>
          </p:cNvPr>
          <p:cNvGrpSpPr/>
          <p:nvPr/>
        </p:nvGrpSpPr>
        <p:grpSpPr>
          <a:xfrm>
            <a:off x="-11" y="22"/>
            <a:ext cx="20104735" cy="11442065"/>
            <a:chOff x="-11" y="22"/>
            <a:chExt cx="20104735" cy="1144206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38EA1DB-767C-519D-F0EB-6190C2CBB318}"/>
                </a:ext>
              </a:extLst>
            </p:cNvPr>
            <p:cNvSpPr/>
            <p:nvPr/>
          </p:nvSpPr>
          <p:spPr>
            <a:xfrm>
              <a:off x="-11" y="22"/>
              <a:ext cx="20104735" cy="11442065"/>
            </a:xfrm>
            <a:custGeom>
              <a:avLst/>
              <a:gdLst/>
              <a:ahLst/>
              <a:cxnLst/>
              <a:rect l="l" t="t" r="r" b="b"/>
              <a:pathLst>
                <a:path w="20104735" h="11442065">
                  <a:moveTo>
                    <a:pt x="20104175" y="0"/>
                  </a:moveTo>
                  <a:lnTo>
                    <a:pt x="0" y="0"/>
                  </a:lnTo>
                  <a:lnTo>
                    <a:pt x="0" y="11441969"/>
                  </a:lnTo>
                  <a:lnTo>
                    <a:pt x="12024782" y="11441969"/>
                  </a:lnTo>
                  <a:lnTo>
                    <a:pt x="12007275" y="11396410"/>
                  </a:lnTo>
                  <a:lnTo>
                    <a:pt x="11990041" y="11350729"/>
                  </a:lnTo>
                  <a:lnTo>
                    <a:pt x="11973078" y="11304925"/>
                  </a:lnTo>
                  <a:lnTo>
                    <a:pt x="11956390" y="11259001"/>
                  </a:lnTo>
                  <a:lnTo>
                    <a:pt x="11939976" y="11212956"/>
                  </a:lnTo>
                  <a:lnTo>
                    <a:pt x="11923837" y="11166794"/>
                  </a:lnTo>
                  <a:lnTo>
                    <a:pt x="11907975" y="11120513"/>
                  </a:lnTo>
                  <a:lnTo>
                    <a:pt x="11892390" y="11074117"/>
                  </a:lnTo>
                  <a:lnTo>
                    <a:pt x="11877083" y="11027605"/>
                  </a:lnTo>
                  <a:lnTo>
                    <a:pt x="11862054" y="10980979"/>
                  </a:lnTo>
                  <a:lnTo>
                    <a:pt x="11847305" y="10934240"/>
                  </a:lnTo>
                  <a:lnTo>
                    <a:pt x="11832837" y="10887389"/>
                  </a:lnTo>
                  <a:lnTo>
                    <a:pt x="11818651" y="10840427"/>
                  </a:lnTo>
                  <a:lnTo>
                    <a:pt x="11804746" y="10793356"/>
                  </a:lnTo>
                  <a:lnTo>
                    <a:pt x="11791125" y="10746176"/>
                  </a:lnTo>
                  <a:lnTo>
                    <a:pt x="11777788" y="10698889"/>
                  </a:lnTo>
                  <a:lnTo>
                    <a:pt x="11764736" y="10651495"/>
                  </a:lnTo>
                  <a:lnTo>
                    <a:pt x="11751970" y="10603996"/>
                  </a:lnTo>
                  <a:lnTo>
                    <a:pt x="11739490" y="10556393"/>
                  </a:lnTo>
                  <a:lnTo>
                    <a:pt x="11727298" y="10508687"/>
                  </a:lnTo>
                  <a:lnTo>
                    <a:pt x="11715395" y="10460880"/>
                  </a:lnTo>
                  <a:lnTo>
                    <a:pt x="11703780" y="10412971"/>
                  </a:lnTo>
                  <a:lnTo>
                    <a:pt x="11692456" y="10364963"/>
                  </a:lnTo>
                  <a:lnTo>
                    <a:pt x="11681423" y="10316857"/>
                  </a:lnTo>
                  <a:lnTo>
                    <a:pt x="11670682" y="10268653"/>
                  </a:lnTo>
                  <a:lnTo>
                    <a:pt x="11660233" y="10220353"/>
                  </a:lnTo>
                  <a:lnTo>
                    <a:pt x="11650078" y="10171958"/>
                  </a:lnTo>
                  <a:lnTo>
                    <a:pt x="11640218" y="10123468"/>
                  </a:lnTo>
                  <a:lnTo>
                    <a:pt x="11630653" y="10074886"/>
                  </a:lnTo>
                  <a:lnTo>
                    <a:pt x="11621385" y="10026213"/>
                  </a:lnTo>
                  <a:lnTo>
                    <a:pt x="11612413" y="9977448"/>
                  </a:lnTo>
                  <a:lnTo>
                    <a:pt x="11603740" y="9928594"/>
                  </a:lnTo>
                  <a:lnTo>
                    <a:pt x="11595365" y="9879652"/>
                  </a:lnTo>
                  <a:lnTo>
                    <a:pt x="11587290" y="9830622"/>
                  </a:lnTo>
                  <a:lnTo>
                    <a:pt x="11579516" y="9781506"/>
                  </a:lnTo>
                  <a:lnTo>
                    <a:pt x="11572043" y="9732305"/>
                  </a:lnTo>
                  <a:lnTo>
                    <a:pt x="11564872" y="9683021"/>
                  </a:lnTo>
                  <a:lnTo>
                    <a:pt x="11558005" y="9633653"/>
                  </a:lnTo>
                  <a:lnTo>
                    <a:pt x="11551442" y="9584204"/>
                  </a:lnTo>
                  <a:lnTo>
                    <a:pt x="11545184" y="9534674"/>
                  </a:lnTo>
                  <a:lnTo>
                    <a:pt x="11539231" y="9485064"/>
                  </a:lnTo>
                  <a:lnTo>
                    <a:pt x="11533585" y="9435377"/>
                  </a:lnTo>
                  <a:lnTo>
                    <a:pt x="11528247" y="9385612"/>
                  </a:lnTo>
                  <a:lnTo>
                    <a:pt x="11523218" y="9335771"/>
                  </a:lnTo>
                  <a:lnTo>
                    <a:pt x="11518497" y="9285855"/>
                  </a:lnTo>
                  <a:lnTo>
                    <a:pt x="11514087" y="9235865"/>
                  </a:lnTo>
                  <a:lnTo>
                    <a:pt x="11509988" y="9185802"/>
                  </a:lnTo>
                  <a:lnTo>
                    <a:pt x="11506201" y="9135668"/>
                  </a:lnTo>
                  <a:lnTo>
                    <a:pt x="11502726" y="9085463"/>
                  </a:lnTo>
                  <a:lnTo>
                    <a:pt x="11499565" y="9035189"/>
                  </a:lnTo>
                  <a:lnTo>
                    <a:pt x="11496719" y="8984847"/>
                  </a:lnTo>
                  <a:lnTo>
                    <a:pt x="11494188" y="8934438"/>
                  </a:lnTo>
                  <a:lnTo>
                    <a:pt x="11491974" y="8883962"/>
                  </a:lnTo>
                  <a:lnTo>
                    <a:pt x="11490076" y="8833422"/>
                  </a:lnTo>
                  <a:lnTo>
                    <a:pt x="11488497" y="8782817"/>
                  </a:lnTo>
                  <a:lnTo>
                    <a:pt x="11487236" y="8732150"/>
                  </a:lnTo>
                  <a:lnTo>
                    <a:pt x="11486295" y="8681422"/>
                  </a:lnTo>
                  <a:lnTo>
                    <a:pt x="11485675" y="8630633"/>
                  </a:lnTo>
                  <a:lnTo>
                    <a:pt x="11485376" y="8579785"/>
                  </a:lnTo>
                  <a:lnTo>
                    <a:pt x="11485400" y="8528879"/>
                  </a:lnTo>
                  <a:lnTo>
                    <a:pt x="11485747" y="8477915"/>
                  </a:lnTo>
                  <a:lnTo>
                    <a:pt x="11486418" y="8426896"/>
                  </a:lnTo>
                  <a:lnTo>
                    <a:pt x="11487414" y="8375821"/>
                  </a:lnTo>
                  <a:lnTo>
                    <a:pt x="11488736" y="8324693"/>
                  </a:lnTo>
                  <a:lnTo>
                    <a:pt x="11490384" y="8273513"/>
                  </a:lnTo>
                  <a:lnTo>
                    <a:pt x="11492360" y="8222281"/>
                  </a:lnTo>
                  <a:lnTo>
                    <a:pt x="11494665" y="8170998"/>
                  </a:lnTo>
                  <a:lnTo>
                    <a:pt x="11497299" y="8119667"/>
                  </a:lnTo>
                  <a:lnTo>
                    <a:pt x="11500263" y="8068287"/>
                  </a:lnTo>
                  <a:lnTo>
                    <a:pt x="11503558" y="8016860"/>
                  </a:lnTo>
                  <a:lnTo>
                    <a:pt x="11507185" y="7965387"/>
                  </a:lnTo>
                  <a:lnTo>
                    <a:pt x="11511145" y="7913870"/>
                  </a:lnTo>
                  <a:lnTo>
                    <a:pt x="11515438" y="7862309"/>
                  </a:lnTo>
                  <a:lnTo>
                    <a:pt x="11520067" y="7810705"/>
                  </a:lnTo>
                  <a:lnTo>
                    <a:pt x="11525030" y="7759060"/>
                  </a:lnTo>
                  <a:lnTo>
                    <a:pt x="11530330" y="7707375"/>
                  </a:lnTo>
                  <a:lnTo>
                    <a:pt x="11535967" y="7655650"/>
                  </a:lnTo>
                  <a:lnTo>
                    <a:pt x="11541942" y="7603888"/>
                  </a:lnTo>
                  <a:lnTo>
                    <a:pt x="11548256" y="7552088"/>
                  </a:lnTo>
                  <a:lnTo>
                    <a:pt x="11554932" y="7500092"/>
                  </a:lnTo>
                  <a:lnTo>
                    <a:pt x="11561930" y="7448216"/>
                  </a:lnTo>
                  <a:lnTo>
                    <a:pt x="11569250" y="7396461"/>
                  </a:lnTo>
                  <a:lnTo>
                    <a:pt x="11576890" y="7344828"/>
                  </a:lnTo>
                  <a:lnTo>
                    <a:pt x="11584848" y="7293319"/>
                  </a:lnTo>
                  <a:lnTo>
                    <a:pt x="11593125" y="7241933"/>
                  </a:lnTo>
                  <a:lnTo>
                    <a:pt x="11601718" y="7190673"/>
                  </a:lnTo>
                  <a:lnTo>
                    <a:pt x="11610626" y="7139538"/>
                  </a:lnTo>
                  <a:lnTo>
                    <a:pt x="11619849" y="7088529"/>
                  </a:lnTo>
                  <a:lnTo>
                    <a:pt x="11629385" y="7037648"/>
                  </a:lnTo>
                  <a:lnTo>
                    <a:pt x="11639233" y="6986896"/>
                  </a:lnTo>
                  <a:lnTo>
                    <a:pt x="11649392" y="6936272"/>
                  </a:lnTo>
                  <a:lnTo>
                    <a:pt x="11659861" y="6885779"/>
                  </a:lnTo>
                  <a:lnTo>
                    <a:pt x="11670638" y="6835417"/>
                  </a:lnTo>
                  <a:lnTo>
                    <a:pt x="11681723" y="6785186"/>
                  </a:lnTo>
                  <a:lnTo>
                    <a:pt x="11693115" y="6735089"/>
                  </a:lnTo>
                  <a:lnTo>
                    <a:pt x="11704812" y="6685125"/>
                  </a:lnTo>
                  <a:lnTo>
                    <a:pt x="11716813" y="6635295"/>
                  </a:lnTo>
                  <a:lnTo>
                    <a:pt x="11729117" y="6585601"/>
                  </a:lnTo>
                  <a:lnTo>
                    <a:pt x="11741722" y="6536044"/>
                  </a:lnTo>
                  <a:lnTo>
                    <a:pt x="11754629" y="6486623"/>
                  </a:lnTo>
                  <a:lnTo>
                    <a:pt x="11767835" y="6437341"/>
                  </a:lnTo>
                  <a:lnTo>
                    <a:pt x="11781340" y="6388197"/>
                  </a:lnTo>
                  <a:lnTo>
                    <a:pt x="11795142" y="6339193"/>
                  </a:lnTo>
                  <a:lnTo>
                    <a:pt x="11809240" y="6290330"/>
                  </a:lnTo>
                  <a:lnTo>
                    <a:pt x="11823633" y="6241609"/>
                  </a:lnTo>
                  <a:lnTo>
                    <a:pt x="11838321" y="6193030"/>
                  </a:lnTo>
                  <a:lnTo>
                    <a:pt x="11853301" y="6144594"/>
                  </a:lnTo>
                  <a:lnTo>
                    <a:pt x="11868572" y="6096302"/>
                  </a:lnTo>
                  <a:lnTo>
                    <a:pt x="11884135" y="6048156"/>
                  </a:lnTo>
                  <a:lnTo>
                    <a:pt x="11899986" y="6000156"/>
                  </a:lnTo>
                  <a:lnTo>
                    <a:pt x="11916126" y="5952302"/>
                  </a:lnTo>
                  <a:lnTo>
                    <a:pt x="11932553" y="5904596"/>
                  </a:lnTo>
                  <a:lnTo>
                    <a:pt x="11949266" y="5857039"/>
                  </a:lnTo>
                  <a:lnTo>
                    <a:pt x="11966264" y="5809632"/>
                  </a:lnTo>
                  <a:lnTo>
                    <a:pt x="11983546" y="5762374"/>
                  </a:lnTo>
                  <a:lnTo>
                    <a:pt x="12001110" y="5715268"/>
                  </a:lnTo>
                  <a:lnTo>
                    <a:pt x="12018956" y="5668315"/>
                  </a:lnTo>
                  <a:lnTo>
                    <a:pt x="12037082" y="5621514"/>
                  </a:lnTo>
                  <a:lnTo>
                    <a:pt x="12055487" y="5574867"/>
                  </a:lnTo>
                  <a:lnTo>
                    <a:pt x="12074170" y="5528375"/>
                  </a:lnTo>
                  <a:lnTo>
                    <a:pt x="12093130" y="5482039"/>
                  </a:lnTo>
                  <a:lnTo>
                    <a:pt x="12112366" y="5435859"/>
                  </a:lnTo>
                  <a:lnTo>
                    <a:pt x="12131877" y="5389836"/>
                  </a:lnTo>
                  <a:lnTo>
                    <a:pt x="12151661" y="5343972"/>
                  </a:lnTo>
                  <a:lnTo>
                    <a:pt x="12171718" y="5298268"/>
                  </a:lnTo>
                  <a:lnTo>
                    <a:pt x="12192045" y="5252723"/>
                  </a:lnTo>
                  <a:lnTo>
                    <a:pt x="12212643" y="5207339"/>
                  </a:lnTo>
                  <a:lnTo>
                    <a:pt x="12233510" y="5162117"/>
                  </a:lnTo>
                  <a:lnTo>
                    <a:pt x="12254645" y="5117058"/>
                  </a:lnTo>
                  <a:lnTo>
                    <a:pt x="12276047" y="5072162"/>
                  </a:lnTo>
                  <a:lnTo>
                    <a:pt x="12297714" y="5027431"/>
                  </a:lnTo>
                  <a:lnTo>
                    <a:pt x="12319645" y="4982866"/>
                  </a:lnTo>
                  <a:lnTo>
                    <a:pt x="12341840" y="4938466"/>
                  </a:lnTo>
                  <a:lnTo>
                    <a:pt x="12364297" y="4894234"/>
                  </a:lnTo>
                  <a:lnTo>
                    <a:pt x="12387015" y="4850170"/>
                  </a:lnTo>
                  <a:lnTo>
                    <a:pt x="12409993" y="4806274"/>
                  </a:lnTo>
                  <a:lnTo>
                    <a:pt x="12433230" y="4762549"/>
                  </a:lnTo>
                  <a:lnTo>
                    <a:pt x="12456724" y="4718994"/>
                  </a:lnTo>
                  <a:lnTo>
                    <a:pt x="12480475" y="4675610"/>
                  </a:lnTo>
                  <a:lnTo>
                    <a:pt x="12504481" y="4632399"/>
                  </a:lnTo>
                  <a:lnTo>
                    <a:pt x="12528742" y="4589362"/>
                  </a:lnTo>
                  <a:lnTo>
                    <a:pt x="12553255" y="4546498"/>
                  </a:lnTo>
                  <a:lnTo>
                    <a:pt x="12578021" y="4503810"/>
                  </a:lnTo>
                  <a:lnTo>
                    <a:pt x="12603037" y="4461298"/>
                  </a:lnTo>
                  <a:lnTo>
                    <a:pt x="12628303" y="4418962"/>
                  </a:lnTo>
                  <a:lnTo>
                    <a:pt x="12653818" y="4376804"/>
                  </a:lnTo>
                  <a:lnTo>
                    <a:pt x="12679580" y="4334825"/>
                  </a:lnTo>
                  <a:lnTo>
                    <a:pt x="12705588" y="4293025"/>
                  </a:lnTo>
                  <a:lnTo>
                    <a:pt x="12731842" y="4251406"/>
                  </a:lnTo>
                  <a:lnTo>
                    <a:pt x="12758339" y="4209968"/>
                  </a:lnTo>
                  <a:lnTo>
                    <a:pt x="12785080" y="4168712"/>
                  </a:lnTo>
                  <a:lnTo>
                    <a:pt x="12812062" y="4127639"/>
                  </a:lnTo>
                  <a:lnTo>
                    <a:pt x="12839285" y="4086750"/>
                  </a:lnTo>
                  <a:lnTo>
                    <a:pt x="12866747" y="4046045"/>
                  </a:lnTo>
                  <a:lnTo>
                    <a:pt x="12894448" y="4005526"/>
                  </a:lnTo>
                  <a:lnTo>
                    <a:pt x="12922386" y="3965194"/>
                  </a:lnTo>
                  <a:lnTo>
                    <a:pt x="12950560" y="3925050"/>
                  </a:lnTo>
                  <a:lnTo>
                    <a:pt x="12978969" y="3885093"/>
                  </a:lnTo>
                  <a:lnTo>
                    <a:pt x="13007612" y="3845326"/>
                  </a:lnTo>
                  <a:lnTo>
                    <a:pt x="13036488" y="3805749"/>
                  </a:lnTo>
                  <a:lnTo>
                    <a:pt x="13065595" y="3766362"/>
                  </a:lnTo>
                  <a:lnTo>
                    <a:pt x="13094932" y="3727168"/>
                  </a:lnTo>
                  <a:lnTo>
                    <a:pt x="13124499" y="3688166"/>
                  </a:lnTo>
                  <a:lnTo>
                    <a:pt x="13154294" y="3649358"/>
                  </a:lnTo>
                  <a:lnTo>
                    <a:pt x="13184316" y="3610744"/>
                  </a:lnTo>
                  <a:lnTo>
                    <a:pt x="13214564" y="3572326"/>
                  </a:lnTo>
                  <a:lnTo>
                    <a:pt x="13245036" y="3534104"/>
                  </a:lnTo>
                  <a:lnTo>
                    <a:pt x="13275732" y="3496079"/>
                  </a:lnTo>
                  <a:lnTo>
                    <a:pt x="13306651" y="3458252"/>
                  </a:lnTo>
                  <a:lnTo>
                    <a:pt x="13337791" y="3420624"/>
                  </a:lnTo>
                  <a:lnTo>
                    <a:pt x="13369151" y="3383195"/>
                  </a:lnTo>
                  <a:lnTo>
                    <a:pt x="13400730" y="3345968"/>
                  </a:lnTo>
                  <a:lnTo>
                    <a:pt x="13432528" y="3308942"/>
                  </a:lnTo>
                  <a:lnTo>
                    <a:pt x="13464542" y="3272118"/>
                  </a:lnTo>
                  <a:lnTo>
                    <a:pt x="13496771" y="3235497"/>
                  </a:lnTo>
                  <a:lnTo>
                    <a:pt x="13529216" y="3199081"/>
                  </a:lnTo>
                  <a:lnTo>
                    <a:pt x="13561873" y="3162870"/>
                  </a:lnTo>
                  <a:lnTo>
                    <a:pt x="13594743" y="3126864"/>
                  </a:lnTo>
                  <a:lnTo>
                    <a:pt x="13627824" y="3091066"/>
                  </a:lnTo>
                  <a:lnTo>
                    <a:pt x="13661115" y="3055475"/>
                  </a:lnTo>
                  <a:lnTo>
                    <a:pt x="13694615" y="3020092"/>
                  </a:lnTo>
                  <a:lnTo>
                    <a:pt x="13728323" y="2984920"/>
                  </a:lnTo>
                  <a:lnTo>
                    <a:pt x="13762237" y="2949957"/>
                  </a:lnTo>
                  <a:lnTo>
                    <a:pt x="13796357" y="2915206"/>
                  </a:lnTo>
                  <a:lnTo>
                    <a:pt x="13830681" y="2880667"/>
                  </a:lnTo>
                  <a:lnTo>
                    <a:pt x="13865208" y="2846340"/>
                  </a:lnTo>
                  <a:lnTo>
                    <a:pt x="13899938" y="2812228"/>
                  </a:lnTo>
                  <a:lnTo>
                    <a:pt x="13934868" y="2778330"/>
                  </a:lnTo>
                  <a:lnTo>
                    <a:pt x="13969998" y="2744648"/>
                  </a:lnTo>
                  <a:lnTo>
                    <a:pt x="14005327" y="2711183"/>
                  </a:lnTo>
                  <a:lnTo>
                    <a:pt x="14040757" y="2678024"/>
                  </a:lnTo>
                  <a:lnTo>
                    <a:pt x="14076382" y="2645082"/>
                  </a:lnTo>
                  <a:lnTo>
                    <a:pt x="14112202" y="2612358"/>
                  </a:lnTo>
                  <a:lnTo>
                    <a:pt x="14148215" y="2579853"/>
                  </a:lnTo>
                  <a:lnTo>
                    <a:pt x="14184420" y="2547567"/>
                  </a:lnTo>
                  <a:lnTo>
                    <a:pt x="14220815" y="2515502"/>
                  </a:lnTo>
                  <a:lnTo>
                    <a:pt x="14257401" y="2483659"/>
                  </a:lnTo>
                  <a:lnTo>
                    <a:pt x="14294175" y="2452038"/>
                  </a:lnTo>
                  <a:lnTo>
                    <a:pt x="14331136" y="2420640"/>
                  </a:lnTo>
                  <a:lnTo>
                    <a:pt x="14368284" y="2389466"/>
                  </a:lnTo>
                  <a:lnTo>
                    <a:pt x="14405617" y="2358518"/>
                  </a:lnTo>
                  <a:lnTo>
                    <a:pt x="14443133" y="2327795"/>
                  </a:lnTo>
                  <a:lnTo>
                    <a:pt x="14480833" y="2297299"/>
                  </a:lnTo>
                  <a:lnTo>
                    <a:pt x="14518715" y="2267030"/>
                  </a:lnTo>
                  <a:lnTo>
                    <a:pt x="14556778" y="2236990"/>
                  </a:lnTo>
                  <a:lnTo>
                    <a:pt x="14595020" y="2207179"/>
                  </a:lnTo>
                  <a:lnTo>
                    <a:pt x="14633440" y="2177599"/>
                  </a:lnTo>
                  <a:lnTo>
                    <a:pt x="14672038" y="2148250"/>
                  </a:lnTo>
                  <a:lnTo>
                    <a:pt x="14710812" y="2119132"/>
                  </a:lnTo>
                  <a:lnTo>
                    <a:pt x="14749761" y="2090248"/>
                  </a:lnTo>
                  <a:lnTo>
                    <a:pt x="14788884" y="2061597"/>
                  </a:lnTo>
                  <a:lnTo>
                    <a:pt x="14828180" y="2033181"/>
                  </a:lnTo>
                  <a:lnTo>
                    <a:pt x="14867647" y="2005000"/>
                  </a:lnTo>
                  <a:lnTo>
                    <a:pt x="14907286" y="1977055"/>
                  </a:lnTo>
                  <a:lnTo>
                    <a:pt x="14947093" y="1949348"/>
                  </a:lnTo>
                  <a:lnTo>
                    <a:pt x="14987069" y="1921879"/>
                  </a:lnTo>
                  <a:lnTo>
                    <a:pt x="15027212" y="1894649"/>
                  </a:lnTo>
                  <a:lnTo>
                    <a:pt x="15067521" y="1867659"/>
                  </a:lnTo>
                  <a:lnTo>
                    <a:pt x="15107996" y="1840909"/>
                  </a:lnTo>
                  <a:lnTo>
                    <a:pt x="15148634" y="1814401"/>
                  </a:lnTo>
                  <a:lnTo>
                    <a:pt x="15189435" y="1788136"/>
                  </a:lnTo>
                  <a:lnTo>
                    <a:pt x="15230397" y="1762114"/>
                  </a:lnTo>
                  <a:lnTo>
                    <a:pt x="15271520" y="1736336"/>
                  </a:lnTo>
                  <a:lnTo>
                    <a:pt x="15312802" y="1710803"/>
                  </a:lnTo>
                  <a:lnTo>
                    <a:pt x="15354242" y="1685516"/>
                  </a:lnTo>
                  <a:lnTo>
                    <a:pt x="15395840" y="1660476"/>
                  </a:lnTo>
                  <a:lnTo>
                    <a:pt x="15437593" y="1635684"/>
                  </a:lnTo>
                  <a:lnTo>
                    <a:pt x="15479501" y="1611140"/>
                  </a:lnTo>
                  <a:lnTo>
                    <a:pt x="15521563" y="1586846"/>
                  </a:lnTo>
                  <a:lnTo>
                    <a:pt x="15563778" y="1562802"/>
                  </a:lnTo>
                  <a:lnTo>
                    <a:pt x="15606144" y="1539009"/>
                  </a:lnTo>
                  <a:lnTo>
                    <a:pt x="15648660" y="1515469"/>
                  </a:lnTo>
                  <a:lnTo>
                    <a:pt x="15691326" y="1492181"/>
                  </a:lnTo>
                  <a:lnTo>
                    <a:pt x="15734139" y="1469148"/>
                  </a:lnTo>
                  <a:lnTo>
                    <a:pt x="15777100" y="1446368"/>
                  </a:lnTo>
                  <a:lnTo>
                    <a:pt x="15820207" y="1423845"/>
                  </a:lnTo>
                  <a:lnTo>
                    <a:pt x="15863458" y="1401578"/>
                  </a:lnTo>
                  <a:lnTo>
                    <a:pt x="15906853" y="1379568"/>
                  </a:lnTo>
                  <a:lnTo>
                    <a:pt x="15950390" y="1357817"/>
                  </a:lnTo>
                  <a:lnTo>
                    <a:pt x="15994069" y="1336325"/>
                  </a:lnTo>
                  <a:lnTo>
                    <a:pt x="16037887" y="1315092"/>
                  </a:lnTo>
                  <a:lnTo>
                    <a:pt x="16081845" y="1294121"/>
                  </a:lnTo>
                  <a:lnTo>
                    <a:pt x="16125941" y="1273411"/>
                  </a:lnTo>
                  <a:lnTo>
                    <a:pt x="16170174" y="1252964"/>
                  </a:lnTo>
                  <a:lnTo>
                    <a:pt x="16214542" y="1232780"/>
                  </a:lnTo>
                  <a:lnTo>
                    <a:pt x="16259046" y="1212861"/>
                  </a:lnTo>
                  <a:lnTo>
                    <a:pt x="16303682" y="1193206"/>
                  </a:lnTo>
                  <a:lnTo>
                    <a:pt x="16348451" y="1173818"/>
                  </a:lnTo>
                  <a:lnTo>
                    <a:pt x="16393351" y="1154697"/>
                  </a:lnTo>
                  <a:lnTo>
                    <a:pt x="16438381" y="1135844"/>
                  </a:lnTo>
                  <a:lnTo>
                    <a:pt x="16483541" y="1117259"/>
                  </a:lnTo>
                  <a:lnTo>
                    <a:pt x="16528828" y="1098944"/>
                  </a:lnTo>
                  <a:lnTo>
                    <a:pt x="16574241" y="1080900"/>
                  </a:lnTo>
                  <a:lnTo>
                    <a:pt x="16619781" y="1063126"/>
                  </a:lnTo>
                  <a:lnTo>
                    <a:pt x="16665445" y="1045625"/>
                  </a:lnTo>
                  <a:lnTo>
                    <a:pt x="16711232" y="1028397"/>
                  </a:lnTo>
                  <a:lnTo>
                    <a:pt x="16757141" y="1011443"/>
                  </a:lnTo>
                  <a:lnTo>
                    <a:pt x="16803172" y="994764"/>
                  </a:lnTo>
                  <a:lnTo>
                    <a:pt x="16849322" y="978361"/>
                  </a:lnTo>
                  <a:lnTo>
                    <a:pt x="16895592" y="962234"/>
                  </a:lnTo>
                  <a:lnTo>
                    <a:pt x="16941979" y="946385"/>
                  </a:lnTo>
                  <a:lnTo>
                    <a:pt x="16988483" y="930813"/>
                  </a:lnTo>
                  <a:lnTo>
                    <a:pt x="17035102" y="915522"/>
                  </a:lnTo>
                  <a:lnTo>
                    <a:pt x="17081835" y="900510"/>
                  </a:lnTo>
                  <a:lnTo>
                    <a:pt x="17128682" y="885779"/>
                  </a:lnTo>
                  <a:lnTo>
                    <a:pt x="17175641" y="871330"/>
                  </a:lnTo>
                  <a:lnTo>
                    <a:pt x="17222711" y="857164"/>
                  </a:lnTo>
                  <a:lnTo>
                    <a:pt x="17269891" y="843281"/>
                  </a:lnTo>
                  <a:lnTo>
                    <a:pt x="17317179" y="829683"/>
                  </a:lnTo>
                  <a:lnTo>
                    <a:pt x="17364575" y="816370"/>
                  </a:lnTo>
                  <a:lnTo>
                    <a:pt x="17412078" y="803343"/>
                  </a:lnTo>
                  <a:lnTo>
                    <a:pt x="17459686" y="790604"/>
                  </a:lnTo>
                  <a:lnTo>
                    <a:pt x="17507398" y="778152"/>
                  </a:lnTo>
                  <a:lnTo>
                    <a:pt x="17555213" y="765989"/>
                  </a:lnTo>
                  <a:lnTo>
                    <a:pt x="17603130" y="754116"/>
                  </a:lnTo>
                  <a:lnTo>
                    <a:pt x="17651149" y="742533"/>
                  </a:lnTo>
                  <a:lnTo>
                    <a:pt x="17699266" y="731242"/>
                  </a:lnTo>
                  <a:lnTo>
                    <a:pt x="17747483" y="720244"/>
                  </a:lnTo>
                  <a:lnTo>
                    <a:pt x="17795797" y="709538"/>
                  </a:lnTo>
                  <a:lnTo>
                    <a:pt x="17844207" y="699126"/>
                  </a:lnTo>
                  <a:lnTo>
                    <a:pt x="17892713" y="689010"/>
                  </a:lnTo>
                  <a:lnTo>
                    <a:pt x="17941312" y="679189"/>
                  </a:lnTo>
                  <a:lnTo>
                    <a:pt x="17990005" y="669665"/>
                  </a:lnTo>
                  <a:lnTo>
                    <a:pt x="18038790" y="660439"/>
                  </a:lnTo>
                  <a:lnTo>
                    <a:pt x="18087665" y="651511"/>
                  </a:lnTo>
                  <a:lnTo>
                    <a:pt x="18136630" y="642882"/>
                  </a:lnTo>
                  <a:lnTo>
                    <a:pt x="18185683" y="634554"/>
                  </a:lnTo>
                  <a:lnTo>
                    <a:pt x="18234824" y="626526"/>
                  </a:lnTo>
                  <a:lnTo>
                    <a:pt x="18284051" y="618801"/>
                  </a:lnTo>
                  <a:lnTo>
                    <a:pt x="18333363" y="611378"/>
                  </a:lnTo>
                  <a:lnTo>
                    <a:pt x="18382759" y="604259"/>
                  </a:lnTo>
                  <a:lnTo>
                    <a:pt x="18432238" y="597445"/>
                  </a:lnTo>
                  <a:lnTo>
                    <a:pt x="18481799" y="590936"/>
                  </a:lnTo>
                  <a:lnTo>
                    <a:pt x="18531440" y="584733"/>
                  </a:lnTo>
                  <a:lnTo>
                    <a:pt x="18581161" y="578838"/>
                  </a:lnTo>
                  <a:lnTo>
                    <a:pt x="18630960" y="573251"/>
                  </a:lnTo>
                  <a:lnTo>
                    <a:pt x="18680837" y="567972"/>
                  </a:lnTo>
                  <a:lnTo>
                    <a:pt x="18730789" y="563004"/>
                  </a:lnTo>
                  <a:lnTo>
                    <a:pt x="18780817" y="558346"/>
                  </a:lnTo>
                  <a:lnTo>
                    <a:pt x="18830918" y="554000"/>
                  </a:lnTo>
                  <a:lnTo>
                    <a:pt x="18881093" y="549966"/>
                  </a:lnTo>
                  <a:lnTo>
                    <a:pt x="18931339" y="546245"/>
                  </a:lnTo>
                  <a:lnTo>
                    <a:pt x="18981655" y="542839"/>
                  </a:lnTo>
                  <a:lnTo>
                    <a:pt x="19032041" y="539748"/>
                  </a:lnTo>
                  <a:lnTo>
                    <a:pt x="19082495" y="536973"/>
                  </a:lnTo>
                  <a:lnTo>
                    <a:pt x="19133016" y="534514"/>
                  </a:lnTo>
                  <a:lnTo>
                    <a:pt x="19183603" y="532373"/>
                  </a:lnTo>
                  <a:lnTo>
                    <a:pt x="19234255" y="530551"/>
                  </a:lnTo>
                  <a:lnTo>
                    <a:pt x="19284970" y="529048"/>
                  </a:lnTo>
                  <a:lnTo>
                    <a:pt x="19335749" y="527866"/>
                  </a:lnTo>
                  <a:lnTo>
                    <a:pt x="19386589" y="527005"/>
                  </a:lnTo>
                  <a:lnTo>
                    <a:pt x="19437489" y="526465"/>
                  </a:lnTo>
                  <a:lnTo>
                    <a:pt x="19488448" y="526249"/>
                  </a:lnTo>
                  <a:lnTo>
                    <a:pt x="19539466" y="526357"/>
                  </a:lnTo>
                  <a:lnTo>
                    <a:pt x="19590541" y="526789"/>
                  </a:lnTo>
                  <a:lnTo>
                    <a:pt x="19641671" y="527547"/>
                  </a:lnTo>
                  <a:lnTo>
                    <a:pt x="19692856" y="528631"/>
                  </a:lnTo>
                  <a:lnTo>
                    <a:pt x="19744095" y="530042"/>
                  </a:lnTo>
                  <a:lnTo>
                    <a:pt x="19795387" y="531782"/>
                  </a:lnTo>
                  <a:lnTo>
                    <a:pt x="19846730" y="533851"/>
                  </a:lnTo>
                  <a:lnTo>
                    <a:pt x="19898123" y="536250"/>
                  </a:lnTo>
                  <a:lnTo>
                    <a:pt x="19949565" y="538979"/>
                  </a:lnTo>
                  <a:lnTo>
                    <a:pt x="20001055" y="542041"/>
                  </a:lnTo>
                  <a:lnTo>
                    <a:pt x="20052592" y="545434"/>
                  </a:lnTo>
                  <a:lnTo>
                    <a:pt x="20104175" y="549162"/>
                  </a:lnTo>
                  <a:lnTo>
                    <a:pt x="20104175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8EF702D-15E5-356D-9B12-DFABC38EC90D}"/>
                </a:ext>
              </a:extLst>
            </p:cNvPr>
            <p:cNvSpPr/>
            <p:nvPr/>
          </p:nvSpPr>
          <p:spPr>
            <a:xfrm>
              <a:off x="5967462" y="22"/>
              <a:ext cx="14137005" cy="2711450"/>
            </a:xfrm>
            <a:custGeom>
              <a:avLst/>
              <a:gdLst/>
              <a:ahLst/>
              <a:cxnLst/>
              <a:rect l="l" t="t" r="r" b="b"/>
              <a:pathLst>
                <a:path w="14137005" h="2711450">
                  <a:moveTo>
                    <a:pt x="14136639" y="0"/>
                  </a:moveTo>
                  <a:lnTo>
                    <a:pt x="0" y="0"/>
                  </a:lnTo>
                  <a:lnTo>
                    <a:pt x="44" y="1045625"/>
                  </a:lnTo>
                  <a:lnTo>
                    <a:pt x="686" y="1090854"/>
                  </a:lnTo>
                  <a:lnTo>
                    <a:pt x="2734" y="1138853"/>
                  </a:lnTo>
                  <a:lnTo>
                    <a:pt x="6125" y="1186493"/>
                  </a:lnTo>
                  <a:lnTo>
                    <a:pt x="10839" y="1233755"/>
                  </a:lnTo>
                  <a:lnTo>
                    <a:pt x="16859" y="1280620"/>
                  </a:lnTo>
                  <a:lnTo>
                    <a:pt x="24166" y="1327071"/>
                  </a:lnTo>
                  <a:lnTo>
                    <a:pt x="32741" y="1373088"/>
                  </a:lnTo>
                  <a:lnTo>
                    <a:pt x="42566" y="1418653"/>
                  </a:lnTo>
                  <a:lnTo>
                    <a:pt x="53622" y="1463747"/>
                  </a:lnTo>
                  <a:lnTo>
                    <a:pt x="65891" y="1508352"/>
                  </a:lnTo>
                  <a:lnTo>
                    <a:pt x="79354" y="1552450"/>
                  </a:lnTo>
                  <a:lnTo>
                    <a:pt x="93993" y="1596021"/>
                  </a:lnTo>
                  <a:lnTo>
                    <a:pt x="109788" y="1639047"/>
                  </a:lnTo>
                  <a:lnTo>
                    <a:pt x="126723" y="1681509"/>
                  </a:lnTo>
                  <a:lnTo>
                    <a:pt x="144777" y="1723390"/>
                  </a:lnTo>
                  <a:lnTo>
                    <a:pt x="163932" y="1764671"/>
                  </a:lnTo>
                  <a:lnTo>
                    <a:pt x="184171" y="1805332"/>
                  </a:lnTo>
                  <a:lnTo>
                    <a:pt x="205473" y="1845355"/>
                  </a:lnTo>
                  <a:lnTo>
                    <a:pt x="227822" y="1884723"/>
                  </a:lnTo>
                  <a:lnTo>
                    <a:pt x="251197" y="1923416"/>
                  </a:lnTo>
                  <a:lnTo>
                    <a:pt x="275582" y="1961415"/>
                  </a:lnTo>
                  <a:lnTo>
                    <a:pt x="300956" y="1998703"/>
                  </a:lnTo>
                  <a:lnTo>
                    <a:pt x="327302" y="2035260"/>
                  </a:lnTo>
                  <a:lnTo>
                    <a:pt x="354601" y="2071068"/>
                  </a:lnTo>
                  <a:lnTo>
                    <a:pt x="382834" y="2106109"/>
                  </a:lnTo>
                  <a:lnTo>
                    <a:pt x="411983" y="2140364"/>
                  </a:lnTo>
                  <a:lnTo>
                    <a:pt x="442030" y="2173814"/>
                  </a:lnTo>
                  <a:lnTo>
                    <a:pt x="472955" y="2206442"/>
                  </a:lnTo>
                  <a:lnTo>
                    <a:pt x="504741" y="2238227"/>
                  </a:lnTo>
                  <a:lnTo>
                    <a:pt x="537368" y="2269152"/>
                  </a:lnTo>
                  <a:lnTo>
                    <a:pt x="570818" y="2299199"/>
                  </a:lnTo>
                  <a:lnTo>
                    <a:pt x="605073" y="2328348"/>
                  </a:lnTo>
                  <a:lnTo>
                    <a:pt x="640114" y="2356581"/>
                  </a:lnTo>
                  <a:lnTo>
                    <a:pt x="675922" y="2383880"/>
                  </a:lnTo>
                  <a:lnTo>
                    <a:pt x="712480" y="2410226"/>
                  </a:lnTo>
                  <a:lnTo>
                    <a:pt x="749767" y="2435601"/>
                  </a:lnTo>
                  <a:lnTo>
                    <a:pt x="787767" y="2459985"/>
                  </a:lnTo>
                  <a:lnTo>
                    <a:pt x="826459" y="2483360"/>
                  </a:lnTo>
                  <a:lnTo>
                    <a:pt x="865827" y="2505709"/>
                  </a:lnTo>
                  <a:lnTo>
                    <a:pt x="905851" y="2527012"/>
                  </a:lnTo>
                  <a:lnTo>
                    <a:pt x="946512" y="2547250"/>
                  </a:lnTo>
                  <a:lnTo>
                    <a:pt x="987792" y="2566406"/>
                  </a:lnTo>
                  <a:lnTo>
                    <a:pt x="1029673" y="2584460"/>
                  </a:lnTo>
                  <a:lnTo>
                    <a:pt x="1072136" y="2601394"/>
                  </a:lnTo>
                  <a:lnTo>
                    <a:pt x="1115162" y="2617190"/>
                  </a:lnTo>
                  <a:lnTo>
                    <a:pt x="1158733" y="2631828"/>
                  </a:lnTo>
                  <a:lnTo>
                    <a:pt x="1202830" y="2645291"/>
                  </a:lnTo>
                  <a:lnTo>
                    <a:pt x="1247435" y="2657560"/>
                  </a:lnTo>
                  <a:lnTo>
                    <a:pt x="1292529" y="2668617"/>
                  </a:lnTo>
                  <a:lnTo>
                    <a:pt x="1338094" y="2678441"/>
                  </a:lnTo>
                  <a:lnTo>
                    <a:pt x="1384111" y="2687017"/>
                  </a:lnTo>
                  <a:lnTo>
                    <a:pt x="1430562" y="2694323"/>
                  </a:lnTo>
                  <a:lnTo>
                    <a:pt x="1477427" y="2700343"/>
                  </a:lnTo>
                  <a:lnTo>
                    <a:pt x="1524689" y="2705058"/>
                  </a:lnTo>
                  <a:lnTo>
                    <a:pt x="1572329" y="2708448"/>
                  </a:lnTo>
                  <a:lnTo>
                    <a:pt x="1620328" y="2710496"/>
                  </a:lnTo>
                  <a:lnTo>
                    <a:pt x="1668668" y="2711183"/>
                  </a:lnTo>
                  <a:lnTo>
                    <a:pt x="8037853" y="2711183"/>
                  </a:lnTo>
                  <a:lnTo>
                    <a:pt x="8073284" y="2678024"/>
                  </a:lnTo>
                  <a:lnTo>
                    <a:pt x="8108909" y="2645082"/>
                  </a:lnTo>
                  <a:lnTo>
                    <a:pt x="8144729" y="2612358"/>
                  </a:lnTo>
                  <a:lnTo>
                    <a:pt x="8180742" y="2579852"/>
                  </a:lnTo>
                  <a:lnTo>
                    <a:pt x="8216947" y="2547567"/>
                  </a:lnTo>
                  <a:lnTo>
                    <a:pt x="8253342" y="2515502"/>
                  </a:lnTo>
                  <a:lnTo>
                    <a:pt x="8289927" y="2483659"/>
                  </a:lnTo>
                  <a:lnTo>
                    <a:pt x="8326701" y="2452038"/>
                  </a:lnTo>
                  <a:lnTo>
                    <a:pt x="8363663" y="2420640"/>
                  </a:lnTo>
                  <a:lnTo>
                    <a:pt x="8400810" y="2389466"/>
                  </a:lnTo>
                  <a:lnTo>
                    <a:pt x="8438143" y="2358518"/>
                  </a:lnTo>
                  <a:lnTo>
                    <a:pt x="8513360" y="2297299"/>
                  </a:lnTo>
                  <a:lnTo>
                    <a:pt x="8589304" y="2236990"/>
                  </a:lnTo>
                  <a:lnTo>
                    <a:pt x="8665967" y="2177599"/>
                  </a:lnTo>
                  <a:lnTo>
                    <a:pt x="8743338" y="2119132"/>
                  </a:lnTo>
                  <a:lnTo>
                    <a:pt x="8821411" y="2061597"/>
                  </a:lnTo>
                  <a:lnTo>
                    <a:pt x="8900174" y="2005000"/>
                  </a:lnTo>
                  <a:lnTo>
                    <a:pt x="8979620" y="1949348"/>
                  </a:lnTo>
                  <a:lnTo>
                    <a:pt x="9059739" y="1894649"/>
                  </a:lnTo>
                  <a:lnTo>
                    <a:pt x="9140522" y="1840909"/>
                  </a:lnTo>
                  <a:lnTo>
                    <a:pt x="9221961" y="1788136"/>
                  </a:lnTo>
                  <a:lnTo>
                    <a:pt x="9304046" y="1736336"/>
                  </a:lnTo>
                  <a:lnTo>
                    <a:pt x="9386769" y="1685516"/>
                  </a:lnTo>
                  <a:lnTo>
                    <a:pt x="9470120" y="1635684"/>
                  </a:lnTo>
                  <a:lnTo>
                    <a:pt x="9554090" y="1586846"/>
                  </a:lnTo>
                  <a:lnTo>
                    <a:pt x="9638670" y="1539009"/>
                  </a:lnTo>
                  <a:lnTo>
                    <a:pt x="9723852" y="1492181"/>
                  </a:lnTo>
                  <a:lnTo>
                    <a:pt x="9809627" y="1446368"/>
                  </a:lnTo>
                  <a:lnTo>
                    <a:pt x="9895984" y="1401578"/>
                  </a:lnTo>
                  <a:lnTo>
                    <a:pt x="9982917" y="1357817"/>
                  </a:lnTo>
                  <a:lnTo>
                    <a:pt x="10070414" y="1315092"/>
                  </a:lnTo>
                  <a:lnTo>
                    <a:pt x="10158468" y="1273411"/>
                  </a:lnTo>
                  <a:lnTo>
                    <a:pt x="10247069" y="1232780"/>
                  </a:lnTo>
                  <a:lnTo>
                    <a:pt x="10336209" y="1193206"/>
                  </a:lnTo>
                  <a:lnTo>
                    <a:pt x="10425878" y="1154697"/>
                  </a:lnTo>
                  <a:lnTo>
                    <a:pt x="10516067" y="1117259"/>
                  </a:lnTo>
                  <a:lnTo>
                    <a:pt x="10606768" y="1080899"/>
                  </a:lnTo>
                  <a:lnTo>
                    <a:pt x="10697971" y="1045625"/>
                  </a:lnTo>
                  <a:lnTo>
                    <a:pt x="10789668" y="1011443"/>
                  </a:lnTo>
                  <a:lnTo>
                    <a:pt x="10881849" y="978361"/>
                  </a:lnTo>
                  <a:lnTo>
                    <a:pt x="10974505" y="946384"/>
                  </a:lnTo>
                  <a:lnTo>
                    <a:pt x="11067628" y="915522"/>
                  </a:lnTo>
                  <a:lnTo>
                    <a:pt x="11161209" y="885779"/>
                  </a:lnTo>
                  <a:lnTo>
                    <a:pt x="11255237" y="857164"/>
                  </a:lnTo>
                  <a:lnTo>
                    <a:pt x="11349706" y="829683"/>
                  </a:lnTo>
                  <a:lnTo>
                    <a:pt x="11492212" y="790604"/>
                  </a:lnTo>
                  <a:lnTo>
                    <a:pt x="11635657" y="754116"/>
                  </a:lnTo>
                  <a:lnTo>
                    <a:pt x="11780009" y="720244"/>
                  </a:lnTo>
                  <a:lnTo>
                    <a:pt x="11925239" y="689010"/>
                  </a:lnTo>
                  <a:lnTo>
                    <a:pt x="12071316" y="660439"/>
                  </a:lnTo>
                  <a:lnTo>
                    <a:pt x="12218210" y="634554"/>
                  </a:lnTo>
                  <a:lnTo>
                    <a:pt x="12365890" y="611378"/>
                  </a:lnTo>
                  <a:lnTo>
                    <a:pt x="12514325" y="590936"/>
                  </a:lnTo>
                  <a:lnTo>
                    <a:pt x="12663487" y="573251"/>
                  </a:lnTo>
                  <a:lnTo>
                    <a:pt x="12813343" y="558346"/>
                  </a:lnTo>
                  <a:lnTo>
                    <a:pt x="12963865" y="546245"/>
                  </a:lnTo>
                  <a:lnTo>
                    <a:pt x="13115021" y="536972"/>
                  </a:lnTo>
                  <a:lnTo>
                    <a:pt x="13266781" y="530551"/>
                  </a:lnTo>
                  <a:lnTo>
                    <a:pt x="13419115" y="527004"/>
                  </a:lnTo>
                  <a:lnTo>
                    <a:pt x="14136639" y="526249"/>
                  </a:lnTo>
                  <a:lnTo>
                    <a:pt x="14136639" y="0"/>
                  </a:lnTo>
                  <a:close/>
                </a:path>
                <a:path w="14137005" h="2711450">
                  <a:moveTo>
                    <a:pt x="14136639" y="526249"/>
                  </a:moveTo>
                  <a:lnTo>
                    <a:pt x="13520975" y="526249"/>
                  </a:lnTo>
                  <a:lnTo>
                    <a:pt x="13674198" y="527547"/>
                  </a:lnTo>
                  <a:lnTo>
                    <a:pt x="13827913" y="531782"/>
                  </a:lnTo>
                  <a:lnTo>
                    <a:pt x="13982091" y="538979"/>
                  </a:lnTo>
                  <a:lnTo>
                    <a:pt x="14136639" y="549157"/>
                  </a:lnTo>
                  <a:lnTo>
                    <a:pt x="14136639" y="526249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5C48992-F3E2-CD41-822B-B7071BE699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508" y="742277"/>
              <a:ext cx="3715171" cy="1592218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4C5CB3E7-458E-DFBB-6812-CA4D5DEE66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2443" y="472662"/>
            <a:ext cx="5460372" cy="11701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Certificado</a:t>
            </a:r>
            <a:endParaRPr dirty="0"/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D3A3888E-C28A-7E59-80CB-630E005DD0F9}"/>
              </a:ext>
            </a:extLst>
          </p:cNvPr>
          <p:cNvGrpSpPr/>
          <p:nvPr/>
        </p:nvGrpSpPr>
        <p:grpSpPr>
          <a:xfrm>
            <a:off x="944632" y="11969"/>
            <a:ext cx="19159855" cy="11430000"/>
            <a:chOff x="944632" y="11969"/>
            <a:chExt cx="19159855" cy="11430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F528CF5-EAFE-640F-067A-100EA22E77A1}"/>
                </a:ext>
              </a:extLst>
            </p:cNvPr>
            <p:cNvSpPr/>
            <p:nvPr/>
          </p:nvSpPr>
          <p:spPr>
            <a:xfrm>
              <a:off x="944632" y="10491650"/>
              <a:ext cx="10446385" cy="83185"/>
            </a:xfrm>
            <a:custGeom>
              <a:avLst/>
              <a:gdLst/>
              <a:ahLst/>
              <a:cxnLst/>
              <a:rect l="l" t="t" r="r" b="b"/>
              <a:pathLst>
                <a:path w="10446385" h="83184">
                  <a:moveTo>
                    <a:pt x="10446130" y="0"/>
                  </a:moveTo>
                  <a:lnTo>
                    <a:pt x="0" y="0"/>
                  </a:lnTo>
                  <a:lnTo>
                    <a:pt x="0" y="82941"/>
                  </a:lnTo>
                  <a:lnTo>
                    <a:pt x="10446130" y="82941"/>
                  </a:lnTo>
                  <a:lnTo>
                    <a:pt x="10446130" y="0"/>
                  </a:lnTo>
                  <a:close/>
                </a:path>
              </a:pathLst>
            </a:custGeom>
            <a:solidFill>
              <a:srgbClr val="459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7F5B43D-0834-4527-7ACD-E08E7D5AB141}"/>
                </a:ext>
              </a:extLst>
            </p:cNvPr>
            <p:cNvSpPr/>
            <p:nvPr/>
          </p:nvSpPr>
          <p:spPr>
            <a:xfrm>
              <a:off x="10736788" y="11969"/>
              <a:ext cx="9367520" cy="11430000"/>
            </a:xfrm>
            <a:custGeom>
              <a:avLst/>
              <a:gdLst/>
              <a:ahLst/>
              <a:cxnLst/>
              <a:rect l="l" t="t" r="r" b="b"/>
              <a:pathLst>
                <a:path w="9367519" h="11430000">
                  <a:moveTo>
                    <a:pt x="9367310" y="0"/>
                  </a:moveTo>
                  <a:lnTo>
                    <a:pt x="6164302" y="0"/>
                  </a:lnTo>
                  <a:lnTo>
                    <a:pt x="5593449" y="152399"/>
                  </a:lnTo>
                  <a:lnTo>
                    <a:pt x="5546464" y="177799"/>
                  </a:lnTo>
                  <a:lnTo>
                    <a:pt x="5406091" y="215899"/>
                  </a:lnTo>
                  <a:lnTo>
                    <a:pt x="5359498" y="241299"/>
                  </a:lnTo>
                  <a:lnTo>
                    <a:pt x="5266619" y="266699"/>
                  </a:lnTo>
                  <a:lnTo>
                    <a:pt x="5220334" y="292099"/>
                  </a:lnTo>
                  <a:lnTo>
                    <a:pt x="5174155" y="304799"/>
                  </a:lnTo>
                  <a:lnTo>
                    <a:pt x="5128083" y="330199"/>
                  </a:lnTo>
                  <a:lnTo>
                    <a:pt x="5082119" y="342899"/>
                  </a:lnTo>
                  <a:lnTo>
                    <a:pt x="5036263" y="368299"/>
                  </a:lnTo>
                  <a:lnTo>
                    <a:pt x="4990519" y="380999"/>
                  </a:lnTo>
                  <a:lnTo>
                    <a:pt x="4944886" y="406399"/>
                  </a:lnTo>
                  <a:lnTo>
                    <a:pt x="4899367" y="419099"/>
                  </a:lnTo>
                  <a:lnTo>
                    <a:pt x="4853962" y="444499"/>
                  </a:lnTo>
                  <a:lnTo>
                    <a:pt x="4808673" y="457199"/>
                  </a:lnTo>
                  <a:lnTo>
                    <a:pt x="4763501" y="482599"/>
                  </a:lnTo>
                  <a:lnTo>
                    <a:pt x="4718447" y="495299"/>
                  </a:lnTo>
                  <a:lnTo>
                    <a:pt x="4628700" y="546099"/>
                  </a:lnTo>
                  <a:lnTo>
                    <a:pt x="4584009" y="558799"/>
                  </a:lnTo>
                  <a:lnTo>
                    <a:pt x="4450685" y="634999"/>
                  </a:lnTo>
                  <a:lnTo>
                    <a:pt x="4406496" y="647699"/>
                  </a:lnTo>
                  <a:lnTo>
                    <a:pt x="4187514" y="774699"/>
                  </a:lnTo>
                  <a:lnTo>
                    <a:pt x="4144119" y="787399"/>
                  </a:lnTo>
                  <a:lnTo>
                    <a:pt x="3801985" y="990599"/>
                  </a:lnTo>
                  <a:lnTo>
                    <a:pt x="3759867" y="1028699"/>
                  </a:lnTo>
                  <a:lnTo>
                    <a:pt x="3551528" y="1155699"/>
                  </a:lnTo>
                  <a:lnTo>
                    <a:pt x="3510320" y="1193799"/>
                  </a:lnTo>
                  <a:lnTo>
                    <a:pt x="3387639" y="1269999"/>
                  </a:lnTo>
                  <a:lnTo>
                    <a:pt x="3347064" y="1308099"/>
                  </a:lnTo>
                  <a:lnTo>
                    <a:pt x="3266400" y="1358899"/>
                  </a:lnTo>
                  <a:lnTo>
                    <a:pt x="3226313" y="1396999"/>
                  </a:lnTo>
                  <a:lnTo>
                    <a:pt x="3146637" y="1447799"/>
                  </a:lnTo>
                  <a:lnTo>
                    <a:pt x="3107051" y="1485899"/>
                  </a:lnTo>
                  <a:lnTo>
                    <a:pt x="3067634" y="1511299"/>
                  </a:lnTo>
                  <a:lnTo>
                    <a:pt x="3028387" y="1549399"/>
                  </a:lnTo>
                  <a:lnTo>
                    <a:pt x="2989313" y="1574799"/>
                  </a:lnTo>
                  <a:lnTo>
                    <a:pt x="2950411" y="1612899"/>
                  </a:lnTo>
                  <a:lnTo>
                    <a:pt x="2911685" y="1638299"/>
                  </a:lnTo>
                  <a:lnTo>
                    <a:pt x="2873134" y="1676399"/>
                  </a:lnTo>
                  <a:lnTo>
                    <a:pt x="2834760" y="1701799"/>
                  </a:lnTo>
                  <a:lnTo>
                    <a:pt x="2758549" y="1777999"/>
                  </a:lnTo>
                  <a:lnTo>
                    <a:pt x="2720246" y="1803399"/>
                  </a:lnTo>
                  <a:lnTo>
                    <a:pt x="2644346" y="1879599"/>
                  </a:lnTo>
                  <a:lnTo>
                    <a:pt x="2606751" y="1904999"/>
                  </a:lnTo>
                  <a:lnTo>
                    <a:pt x="2495394" y="2019299"/>
                  </a:lnTo>
                  <a:lnTo>
                    <a:pt x="2458752" y="2044699"/>
                  </a:lnTo>
                  <a:lnTo>
                    <a:pt x="2386188" y="2120899"/>
                  </a:lnTo>
                  <a:lnTo>
                    <a:pt x="2314587" y="2197099"/>
                  </a:lnTo>
                  <a:lnTo>
                    <a:pt x="2279148" y="2222499"/>
                  </a:lnTo>
                  <a:lnTo>
                    <a:pt x="2243952" y="2260599"/>
                  </a:lnTo>
                  <a:lnTo>
                    <a:pt x="2174289" y="2336799"/>
                  </a:lnTo>
                  <a:lnTo>
                    <a:pt x="2105602" y="2412999"/>
                  </a:lnTo>
                  <a:lnTo>
                    <a:pt x="2037895" y="2489199"/>
                  </a:lnTo>
                  <a:lnTo>
                    <a:pt x="1971172" y="2565399"/>
                  </a:lnTo>
                  <a:lnTo>
                    <a:pt x="1905438" y="2641599"/>
                  </a:lnTo>
                  <a:lnTo>
                    <a:pt x="1840697" y="2717799"/>
                  </a:lnTo>
                  <a:lnTo>
                    <a:pt x="1776954" y="2793999"/>
                  </a:lnTo>
                  <a:lnTo>
                    <a:pt x="1714212" y="2870199"/>
                  </a:lnTo>
                  <a:lnTo>
                    <a:pt x="1683218" y="2920999"/>
                  </a:lnTo>
                  <a:lnTo>
                    <a:pt x="1652476" y="2959099"/>
                  </a:lnTo>
                  <a:lnTo>
                    <a:pt x="1621987" y="2997199"/>
                  </a:lnTo>
                  <a:lnTo>
                    <a:pt x="1591751" y="3035299"/>
                  </a:lnTo>
                  <a:lnTo>
                    <a:pt x="1561769" y="3073399"/>
                  </a:lnTo>
                  <a:lnTo>
                    <a:pt x="1532040" y="3124199"/>
                  </a:lnTo>
                  <a:lnTo>
                    <a:pt x="1502567" y="3162299"/>
                  </a:lnTo>
                  <a:lnTo>
                    <a:pt x="1473349" y="3200399"/>
                  </a:lnTo>
                  <a:lnTo>
                    <a:pt x="1444387" y="3238499"/>
                  </a:lnTo>
                  <a:lnTo>
                    <a:pt x="1415681" y="3289299"/>
                  </a:lnTo>
                  <a:lnTo>
                    <a:pt x="1387232" y="3327399"/>
                  </a:lnTo>
                  <a:lnTo>
                    <a:pt x="1359041" y="3365499"/>
                  </a:lnTo>
                  <a:lnTo>
                    <a:pt x="1331107" y="3403599"/>
                  </a:lnTo>
                  <a:lnTo>
                    <a:pt x="1303433" y="3454399"/>
                  </a:lnTo>
                  <a:lnTo>
                    <a:pt x="1276017" y="3492499"/>
                  </a:lnTo>
                  <a:lnTo>
                    <a:pt x="1248861" y="3530599"/>
                  </a:lnTo>
                  <a:lnTo>
                    <a:pt x="1221965" y="3581399"/>
                  </a:lnTo>
                  <a:lnTo>
                    <a:pt x="1195330" y="3619499"/>
                  </a:lnTo>
                  <a:lnTo>
                    <a:pt x="1168956" y="3670299"/>
                  </a:lnTo>
                  <a:lnTo>
                    <a:pt x="1142844" y="3708399"/>
                  </a:lnTo>
                  <a:lnTo>
                    <a:pt x="1116994" y="3759199"/>
                  </a:lnTo>
                  <a:lnTo>
                    <a:pt x="1091408" y="3797299"/>
                  </a:lnTo>
                  <a:lnTo>
                    <a:pt x="1066084" y="3835399"/>
                  </a:lnTo>
                  <a:lnTo>
                    <a:pt x="1041025" y="3886199"/>
                  </a:lnTo>
                  <a:lnTo>
                    <a:pt x="1016230" y="3924299"/>
                  </a:lnTo>
                  <a:lnTo>
                    <a:pt x="991700" y="3975099"/>
                  </a:lnTo>
                  <a:lnTo>
                    <a:pt x="967436" y="4013199"/>
                  </a:lnTo>
                  <a:lnTo>
                    <a:pt x="943448" y="4063999"/>
                  </a:lnTo>
                  <a:lnTo>
                    <a:pt x="919754" y="4102099"/>
                  </a:lnTo>
                  <a:lnTo>
                    <a:pt x="896354" y="4152899"/>
                  </a:lnTo>
                  <a:lnTo>
                    <a:pt x="873249" y="4203699"/>
                  </a:lnTo>
                  <a:lnTo>
                    <a:pt x="850439" y="4241799"/>
                  </a:lnTo>
                  <a:lnTo>
                    <a:pt x="827923" y="4292599"/>
                  </a:lnTo>
                  <a:lnTo>
                    <a:pt x="805703" y="4330699"/>
                  </a:lnTo>
                  <a:lnTo>
                    <a:pt x="783779" y="4381499"/>
                  </a:lnTo>
                  <a:lnTo>
                    <a:pt x="762150" y="4432299"/>
                  </a:lnTo>
                  <a:lnTo>
                    <a:pt x="740817" y="4470399"/>
                  </a:lnTo>
                  <a:lnTo>
                    <a:pt x="719781" y="4521199"/>
                  </a:lnTo>
                  <a:lnTo>
                    <a:pt x="699041" y="4559299"/>
                  </a:lnTo>
                  <a:lnTo>
                    <a:pt x="678598" y="4610099"/>
                  </a:lnTo>
                  <a:lnTo>
                    <a:pt x="658451" y="4660899"/>
                  </a:lnTo>
                  <a:lnTo>
                    <a:pt x="638602" y="4698999"/>
                  </a:lnTo>
                  <a:lnTo>
                    <a:pt x="619051" y="4749799"/>
                  </a:lnTo>
                  <a:lnTo>
                    <a:pt x="599797" y="4800599"/>
                  </a:lnTo>
                  <a:lnTo>
                    <a:pt x="580842" y="4838699"/>
                  </a:lnTo>
                  <a:lnTo>
                    <a:pt x="562184" y="4889499"/>
                  </a:lnTo>
                  <a:lnTo>
                    <a:pt x="543825" y="4940299"/>
                  </a:lnTo>
                  <a:lnTo>
                    <a:pt x="525765" y="4991099"/>
                  </a:lnTo>
                  <a:lnTo>
                    <a:pt x="508004" y="5029199"/>
                  </a:lnTo>
                  <a:lnTo>
                    <a:pt x="490542" y="5079999"/>
                  </a:lnTo>
                  <a:lnTo>
                    <a:pt x="473379" y="5130799"/>
                  </a:lnTo>
                  <a:lnTo>
                    <a:pt x="456517" y="5181599"/>
                  </a:lnTo>
                  <a:lnTo>
                    <a:pt x="439954" y="5219699"/>
                  </a:lnTo>
                  <a:lnTo>
                    <a:pt x="423691" y="5270499"/>
                  </a:lnTo>
                  <a:lnTo>
                    <a:pt x="407729" y="5321299"/>
                  </a:lnTo>
                  <a:lnTo>
                    <a:pt x="392067" y="5372099"/>
                  </a:lnTo>
                  <a:lnTo>
                    <a:pt x="376707" y="5410199"/>
                  </a:lnTo>
                  <a:lnTo>
                    <a:pt x="361648" y="5460999"/>
                  </a:lnTo>
                  <a:lnTo>
                    <a:pt x="346890" y="5511799"/>
                  </a:lnTo>
                  <a:lnTo>
                    <a:pt x="332434" y="5562599"/>
                  </a:lnTo>
                  <a:lnTo>
                    <a:pt x="318279" y="5613399"/>
                  </a:lnTo>
                  <a:lnTo>
                    <a:pt x="304427" y="5651499"/>
                  </a:lnTo>
                  <a:lnTo>
                    <a:pt x="290878" y="5702299"/>
                  </a:lnTo>
                  <a:lnTo>
                    <a:pt x="277631" y="5753099"/>
                  </a:lnTo>
                  <a:lnTo>
                    <a:pt x="264687" y="5803899"/>
                  </a:lnTo>
                  <a:lnTo>
                    <a:pt x="252046" y="5854699"/>
                  </a:lnTo>
                  <a:lnTo>
                    <a:pt x="239709" y="5905499"/>
                  </a:lnTo>
                  <a:lnTo>
                    <a:pt x="227675" y="5956299"/>
                  </a:lnTo>
                  <a:lnTo>
                    <a:pt x="215945" y="6007099"/>
                  </a:lnTo>
                  <a:lnTo>
                    <a:pt x="204520" y="6045199"/>
                  </a:lnTo>
                  <a:lnTo>
                    <a:pt x="193398" y="6095999"/>
                  </a:lnTo>
                  <a:lnTo>
                    <a:pt x="182582" y="6146799"/>
                  </a:lnTo>
                  <a:lnTo>
                    <a:pt x="172070" y="6197599"/>
                  </a:lnTo>
                  <a:lnTo>
                    <a:pt x="161863" y="6248399"/>
                  </a:lnTo>
                  <a:lnTo>
                    <a:pt x="151962" y="6299199"/>
                  </a:lnTo>
                  <a:lnTo>
                    <a:pt x="142367" y="6349999"/>
                  </a:lnTo>
                  <a:lnTo>
                    <a:pt x="133077" y="6400799"/>
                  </a:lnTo>
                  <a:lnTo>
                    <a:pt x="124093" y="6451599"/>
                  </a:lnTo>
                  <a:lnTo>
                    <a:pt x="115416" y="6502399"/>
                  </a:lnTo>
                  <a:lnTo>
                    <a:pt x="107046" y="6553199"/>
                  </a:lnTo>
                  <a:lnTo>
                    <a:pt x="98982" y="6603999"/>
                  </a:lnTo>
                  <a:lnTo>
                    <a:pt x="91226" y="6654799"/>
                  </a:lnTo>
                  <a:lnTo>
                    <a:pt x="83776" y="6705599"/>
                  </a:lnTo>
                  <a:lnTo>
                    <a:pt x="76635" y="6756399"/>
                  </a:lnTo>
                  <a:lnTo>
                    <a:pt x="69801" y="6807199"/>
                  </a:lnTo>
                  <a:lnTo>
                    <a:pt x="63275" y="6857999"/>
                  </a:lnTo>
                  <a:lnTo>
                    <a:pt x="57142" y="6908799"/>
                  </a:lnTo>
                  <a:lnTo>
                    <a:pt x="51320" y="6959599"/>
                  </a:lnTo>
                  <a:lnTo>
                    <a:pt x="45810" y="7010399"/>
                  </a:lnTo>
                  <a:lnTo>
                    <a:pt x="40612" y="7061199"/>
                  </a:lnTo>
                  <a:lnTo>
                    <a:pt x="35727" y="7111999"/>
                  </a:lnTo>
                  <a:lnTo>
                    <a:pt x="31153" y="7150099"/>
                  </a:lnTo>
                  <a:lnTo>
                    <a:pt x="26892" y="7200899"/>
                  </a:lnTo>
                  <a:lnTo>
                    <a:pt x="22943" y="7251699"/>
                  </a:lnTo>
                  <a:lnTo>
                    <a:pt x="19305" y="7302499"/>
                  </a:lnTo>
                  <a:lnTo>
                    <a:pt x="15980" y="7353299"/>
                  </a:lnTo>
                  <a:lnTo>
                    <a:pt x="12967" y="7404099"/>
                  </a:lnTo>
                  <a:lnTo>
                    <a:pt x="10266" y="7454899"/>
                  </a:lnTo>
                  <a:lnTo>
                    <a:pt x="7877" y="7505699"/>
                  </a:lnTo>
                  <a:lnTo>
                    <a:pt x="5800" y="7556499"/>
                  </a:lnTo>
                  <a:lnTo>
                    <a:pt x="4035" y="7607299"/>
                  </a:lnTo>
                  <a:lnTo>
                    <a:pt x="2582" y="7658099"/>
                  </a:lnTo>
                  <a:lnTo>
                    <a:pt x="1442" y="7708899"/>
                  </a:lnTo>
                  <a:lnTo>
                    <a:pt x="613" y="7759699"/>
                  </a:lnTo>
                  <a:lnTo>
                    <a:pt x="96" y="7810499"/>
                  </a:lnTo>
                  <a:lnTo>
                    <a:pt x="0" y="7912099"/>
                  </a:lnTo>
                  <a:lnTo>
                    <a:pt x="419" y="7962899"/>
                  </a:lnTo>
                  <a:lnTo>
                    <a:pt x="1151" y="8013699"/>
                  </a:lnTo>
                  <a:lnTo>
                    <a:pt x="2195" y="8064499"/>
                  </a:lnTo>
                  <a:lnTo>
                    <a:pt x="3551" y="8115299"/>
                  </a:lnTo>
                  <a:lnTo>
                    <a:pt x="5219" y="8166099"/>
                  </a:lnTo>
                  <a:lnTo>
                    <a:pt x="7199" y="8216899"/>
                  </a:lnTo>
                  <a:lnTo>
                    <a:pt x="9491" y="8267699"/>
                  </a:lnTo>
                  <a:lnTo>
                    <a:pt x="12095" y="8318499"/>
                  </a:lnTo>
                  <a:lnTo>
                    <a:pt x="15011" y="8369299"/>
                  </a:lnTo>
                  <a:lnTo>
                    <a:pt x="18239" y="8420099"/>
                  </a:lnTo>
                  <a:lnTo>
                    <a:pt x="21780" y="8470899"/>
                  </a:lnTo>
                  <a:lnTo>
                    <a:pt x="25632" y="8508999"/>
                  </a:lnTo>
                  <a:lnTo>
                    <a:pt x="29797" y="8559799"/>
                  </a:lnTo>
                  <a:lnTo>
                    <a:pt x="34273" y="8610599"/>
                  </a:lnTo>
                  <a:lnTo>
                    <a:pt x="39062" y="8661399"/>
                  </a:lnTo>
                  <a:lnTo>
                    <a:pt x="44163" y="8712199"/>
                  </a:lnTo>
                  <a:lnTo>
                    <a:pt x="49576" y="8762999"/>
                  </a:lnTo>
                  <a:lnTo>
                    <a:pt x="55300" y="8813799"/>
                  </a:lnTo>
                  <a:lnTo>
                    <a:pt x="61337" y="8864599"/>
                  </a:lnTo>
                  <a:lnTo>
                    <a:pt x="67830" y="8915399"/>
                  </a:lnTo>
                  <a:lnTo>
                    <a:pt x="74650" y="8966199"/>
                  </a:lnTo>
                  <a:lnTo>
                    <a:pt x="81794" y="9016999"/>
                  </a:lnTo>
                  <a:lnTo>
                    <a:pt x="89264" y="9067799"/>
                  </a:lnTo>
                  <a:lnTo>
                    <a:pt x="97059" y="9118599"/>
                  </a:lnTo>
                  <a:lnTo>
                    <a:pt x="105178" y="9169399"/>
                  </a:lnTo>
                  <a:lnTo>
                    <a:pt x="113621" y="9220199"/>
                  </a:lnTo>
                  <a:lnTo>
                    <a:pt x="122387" y="9270999"/>
                  </a:lnTo>
                  <a:lnTo>
                    <a:pt x="131475" y="9321799"/>
                  </a:lnTo>
                  <a:lnTo>
                    <a:pt x="140886" y="9372599"/>
                  </a:lnTo>
                  <a:lnTo>
                    <a:pt x="150619" y="9423399"/>
                  </a:lnTo>
                  <a:lnTo>
                    <a:pt x="160673" y="9474199"/>
                  </a:lnTo>
                  <a:lnTo>
                    <a:pt x="171048" y="9524999"/>
                  </a:lnTo>
                  <a:lnTo>
                    <a:pt x="181743" y="9575799"/>
                  </a:lnTo>
                  <a:lnTo>
                    <a:pt x="192758" y="9626599"/>
                  </a:lnTo>
                  <a:lnTo>
                    <a:pt x="204093" y="9677399"/>
                  </a:lnTo>
                  <a:lnTo>
                    <a:pt x="215746" y="9728199"/>
                  </a:lnTo>
                  <a:lnTo>
                    <a:pt x="227718" y="9766299"/>
                  </a:lnTo>
                  <a:lnTo>
                    <a:pt x="240008" y="9817099"/>
                  </a:lnTo>
                  <a:lnTo>
                    <a:pt x="252615" y="9867899"/>
                  </a:lnTo>
                  <a:lnTo>
                    <a:pt x="265539" y="9918699"/>
                  </a:lnTo>
                  <a:lnTo>
                    <a:pt x="278780" y="9969499"/>
                  </a:lnTo>
                  <a:lnTo>
                    <a:pt x="292337" y="10020299"/>
                  </a:lnTo>
                  <a:lnTo>
                    <a:pt x="306209" y="10071099"/>
                  </a:lnTo>
                  <a:lnTo>
                    <a:pt x="320396" y="10121899"/>
                  </a:lnTo>
                  <a:lnTo>
                    <a:pt x="334898" y="10172699"/>
                  </a:lnTo>
                  <a:lnTo>
                    <a:pt x="349714" y="10223499"/>
                  </a:lnTo>
                  <a:lnTo>
                    <a:pt x="364844" y="10261599"/>
                  </a:lnTo>
                  <a:lnTo>
                    <a:pt x="380286" y="10312399"/>
                  </a:lnTo>
                  <a:lnTo>
                    <a:pt x="396042" y="10363199"/>
                  </a:lnTo>
                  <a:lnTo>
                    <a:pt x="412109" y="10413999"/>
                  </a:lnTo>
                  <a:lnTo>
                    <a:pt x="428489" y="10464799"/>
                  </a:lnTo>
                  <a:lnTo>
                    <a:pt x="445179" y="10515599"/>
                  </a:lnTo>
                  <a:lnTo>
                    <a:pt x="462180" y="10553699"/>
                  </a:lnTo>
                  <a:lnTo>
                    <a:pt x="479491" y="10604499"/>
                  </a:lnTo>
                  <a:lnTo>
                    <a:pt x="497112" y="10655299"/>
                  </a:lnTo>
                  <a:lnTo>
                    <a:pt x="515043" y="10706099"/>
                  </a:lnTo>
                  <a:lnTo>
                    <a:pt x="533282" y="10756899"/>
                  </a:lnTo>
                  <a:lnTo>
                    <a:pt x="551502" y="10794999"/>
                  </a:lnTo>
                  <a:lnTo>
                    <a:pt x="570018" y="10845799"/>
                  </a:lnTo>
                  <a:lnTo>
                    <a:pt x="588829" y="10896599"/>
                  </a:lnTo>
                  <a:lnTo>
                    <a:pt x="607935" y="10934699"/>
                  </a:lnTo>
                  <a:lnTo>
                    <a:pt x="627334" y="10985499"/>
                  </a:lnTo>
                  <a:lnTo>
                    <a:pt x="647026" y="11036299"/>
                  </a:lnTo>
                  <a:lnTo>
                    <a:pt x="667010" y="11074399"/>
                  </a:lnTo>
                  <a:lnTo>
                    <a:pt x="687284" y="11125199"/>
                  </a:lnTo>
                  <a:lnTo>
                    <a:pt x="707848" y="11175999"/>
                  </a:lnTo>
                  <a:lnTo>
                    <a:pt x="728701" y="11214099"/>
                  </a:lnTo>
                  <a:lnTo>
                    <a:pt x="749843" y="11264899"/>
                  </a:lnTo>
                  <a:lnTo>
                    <a:pt x="771271" y="11302999"/>
                  </a:lnTo>
                  <a:lnTo>
                    <a:pt x="792985" y="11353799"/>
                  </a:lnTo>
                  <a:lnTo>
                    <a:pt x="814985" y="11404599"/>
                  </a:lnTo>
                  <a:lnTo>
                    <a:pt x="832646" y="11429999"/>
                  </a:lnTo>
                  <a:lnTo>
                    <a:pt x="1367144" y="11429999"/>
                  </a:lnTo>
                  <a:lnTo>
                    <a:pt x="1349504" y="11379199"/>
                  </a:lnTo>
                  <a:lnTo>
                    <a:pt x="1332147" y="11328399"/>
                  </a:lnTo>
                  <a:lnTo>
                    <a:pt x="1315074" y="11290299"/>
                  </a:lnTo>
                  <a:lnTo>
                    <a:pt x="1298285" y="11239499"/>
                  </a:lnTo>
                  <a:lnTo>
                    <a:pt x="1281780" y="11201399"/>
                  </a:lnTo>
                  <a:lnTo>
                    <a:pt x="1265561" y="11150599"/>
                  </a:lnTo>
                  <a:lnTo>
                    <a:pt x="1249627" y="11099799"/>
                  </a:lnTo>
                  <a:lnTo>
                    <a:pt x="1233978" y="11061699"/>
                  </a:lnTo>
                  <a:lnTo>
                    <a:pt x="1218616" y="11010899"/>
                  </a:lnTo>
                  <a:lnTo>
                    <a:pt x="1203541" y="10960099"/>
                  </a:lnTo>
                  <a:lnTo>
                    <a:pt x="1188753" y="10921999"/>
                  </a:lnTo>
                  <a:lnTo>
                    <a:pt x="1174252" y="10871199"/>
                  </a:lnTo>
                  <a:lnTo>
                    <a:pt x="1160039" y="10820399"/>
                  </a:lnTo>
                  <a:lnTo>
                    <a:pt x="1146115" y="10782299"/>
                  </a:lnTo>
                  <a:lnTo>
                    <a:pt x="1132479" y="10731499"/>
                  </a:lnTo>
                  <a:lnTo>
                    <a:pt x="1119133" y="10680699"/>
                  </a:lnTo>
                  <a:lnTo>
                    <a:pt x="1106076" y="10629899"/>
                  </a:lnTo>
                  <a:lnTo>
                    <a:pt x="1093309" y="10591799"/>
                  </a:lnTo>
                  <a:lnTo>
                    <a:pt x="1080833" y="10540999"/>
                  </a:lnTo>
                  <a:lnTo>
                    <a:pt x="1068648" y="10490199"/>
                  </a:lnTo>
                  <a:lnTo>
                    <a:pt x="1056754" y="10452099"/>
                  </a:lnTo>
                  <a:lnTo>
                    <a:pt x="1045152" y="10401299"/>
                  </a:lnTo>
                  <a:lnTo>
                    <a:pt x="1033842" y="10350499"/>
                  </a:lnTo>
                  <a:lnTo>
                    <a:pt x="1022825" y="10299699"/>
                  </a:lnTo>
                  <a:lnTo>
                    <a:pt x="1012101" y="10248899"/>
                  </a:lnTo>
                  <a:lnTo>
                    <a:pt x="1001670" y="10210799"/>
                  </a:lnTo>
                  <a:lnTo>
                    <a:pt x="991533" y="10159999"/>
                  </a:lnTo>
                  <a:lnTo>
                    <a:pt x="981691" y="10109199"/>
                  </a:lnTo>
                  <a:lnTo>
                    <a:pt x="972143" y="10058399"/>
                  </a:lnTo>
                  <a:lnTo>
                    <a:pt x="962890" y="10020299"/>
                  </a:lnTo>
                  <a:lnTo>
                    <a:pt x="953933" y="9969499"/>
                  </a:lnTo>
                  <a:lnTo>
                    <a:pt x="945273" y="9918699"/>
                  </a:lnTo>
                  <a:lnTo>
                    <a:pt x="936908" y="9867899"/>
                  </a:lnTo>
                  <a:lnTo>
                    <a:pt x="928841" y="9817099"/>
                  </a:lnTo>
                  <a:lnTo>
                    <a:pt x="921070" y="9778999"/>
                  </a:lnTo>
                  <a:lnTo>
                    <a:pt x="913598" y="9728199"/>
                  </a:lnTo>
                  <a:lnTo>
                    <a:pt x="906423" y="9677399"/>
                  </a:lnTo>
                  <a:lnTo>
                    <a:pt x="899548" y="9626599"/>
                  </a:lnTo>
                  <a:lnTo>
                    <a:pt x="892971" y="9575799"/>
                  </a:lnTo>
                  <a:lnTo>
                    <a:pt x="886694" y="9524999"/>
                  </a:lnTo>
                  <a:lnTo>
                    <a:pt x="880716" y="9486899"/>
                  </a:lnTo>
                  <a:lnTo>
                    <a:pt x="875039" y="9436099"/>
                  </a:lnTo>
                  <a:lnTo>
                    <a:pt x="869662" y="9385299"/>
                  </a:lnTo>
                  <a:lnTo>
                    <a:pt x="864587" y="9334499"/>
                  </a:lnTo>
                  <a:lnTo>
                    <a:pt x="859813" y="9283699"/>
                  </a:lnTo>
                  <a:lnTo>
                    <a:pt x="855341" y="9232899"/>
                  </a:lnTo>
                  <a:lnTo>
                    <a:pt x="851172" y="9182099"/>
                  </a:lnTo>
                  <a:lnTo>
                    <a:pt x="847305" y="9143999"/>
                  </a:lnTo>
                  <a:lnTo>
                    <a:pt x="843742" y="9093199"/>
                  </a:lnTo>
                  <a:lnTo>
                    <a:pt x="840483" y="9042399"/>
                  </a:lnTo>
                  <a:lnTo>
                    <a:pt x="837527" y="8991599"/>
                  </a:lnTo>
                  <a:lnTo>
                    <a:pt x="834876" y="8940799"/>
                  </a:lnTo>
                  <a:lnTo>
                    <a:pt x="832530" y="8889999"/>
                  </a:lnTo>
                  <a:lnTo>
                    <a:pt x="830490" y="8839199"/>
                  </a:lnTo>
                  <a:lnTo>
                    <a:pt x="828755" y="8788399"/>
                  </a:lnTo>
                  <a:lnTo>
                    <a:pt x="827326" y="8750299"/>
                  </a:lnTo>
                  <a:lnTo>
                    <a:pt x="826204" y="8699499"/>
                  </a:lnTo>
                  <a:lnTo>
                    <a:pt x="825390" y="8648699"/>
                  </a:lnTo>
                  <a:lnTo>
                    <a:pt x="824882" y="8597899"/>
                  </a:lnTo>
                  <a:lnTo>
                    <a:pt x="824733" y="8559799"/>
                  </a:lnTo>
                  <a:lnTo>
                    <a:pt x="824792" y="8496299"/>
                  </a:lnTo>
                  <a:lnTo>
                    <a:pt x="825210" y="8445499"/>
                  </a:lnTo>
                  <a:lnTo>
                    <a:pt x="825937" y="8394699"/>
                  </a:lnTo>
                  <a:lnTo>
                    <a:pt x="826974" y="8343899"/>
                  </a:lnTo>
                  <a:lnTo>
                    <a:pt x="828321" y="8305799"/>
                  </a:lnTo>
                  <a:lnTo>
                    <a:pt x="829978" y="8254999"/>
                  </a:lnTo>
                  <a:lnTo>
                    <a:pt x="831946" y="8204199"/>
                  </a:lnTo>
                  <a:lnTo>
                    <a:pt x="834226" y="8153399"/>
                  </a:lnTo>
                  <a:lnTo>
                    <a:pt x="836817" y="8102599"/>
                  </a:lnTo>
                  <a:lnTo>
                    <a:pt x="839720" y="8051799"/>
                  </a:lnTo>
                  <a:lnTo>
                    <a:pt x="842936" y="8000999"/>
                  </a:lnTo>
                  <a:lnTo>
                    <a:pt x="846466" y="7950199"/>
                  </a:lnTo>
                  <a:lnTo>
                    <a:pt x="850308" y="7899399"/>
                  </a:lnTo>
                  <a:lnTo>
                    <a:pt x="854465" y="7848599"/>
                  </a:lnTo>
                  <a:lnTo>
                    <a:pt x="858936" y="7797799"/>
                  </a:lnTo>
                  <a:lnTo>
                    <a:pt x="863721" y="7759699"/>
                  </a:lnTo>
                  <a:lnTo>
                    <a:pt x="868822" y="7708899"/>
                  </a:lnTo>
                  <a:lnTo>
                    <a:pt x="874238" y="7658099"/>
                  </a:lnTo>
                  <a:lnTo>
                    <a:pt x="879971" y="7607299"/>
                  </a:lnTo>
                  <a:lnTo>
                    <a:pt x="886020" y="7556499"/>
                  </a:lnTo>
                  <a:lnTo>
                    <a:pt x="893684" y="7492999"/>
                  </a:lnTo>
                  <a:lnTo>
                    <a:pt x="901781" y="7442199"/>
                  </a:lnTo>
                  <a:lnTo>
                    <a:pt x="910307" y="7378699"/>
                  </a:lnTo>
                  <a:lnTo>
                    <a:pt x="919261" y="7315199"/>
                  </a:lnTo>
                  <a:lnTo>
                    <a:pt x="928642" y="7264399"/>
                  </a:lnTo>
                  <a:lnTo>
                    <a:pt x="938447" y="7200899"/>
                  </a:lnTo>
                  <a:lnTo>
                    <a:pt x="948676" y="7137399"/>
                  </a:lnTo>
                  <a:lnTo>
                    <a:pt x="959326" y="7086599"/>
                  </a:lnTo>
                  <a:lnTo>
                    <a:pt x="970395" y="7023099"/>
                  </a:lnTo>
                  <a:lnTo>
                    <a:pt x="981882" y="6972299"/>
                  </a:lnTo>
                  <a:lnTo>
                    <a:pt x="993786" y="6908799"/>
                  </a:lnTo>
                  <a:lnTo>
                    <a:pt x="1006104" y="6857999"/>
                  </a:lnTo>
                  <a:lnTo>
                    <a:pt x="1018835" y="6794499"/>
                  </a:lnTo>
                  <a:lnTo>
                    <a:pt x="1031977" y="6743699"/>
                  </a:lnTo>
                  <a:lnTo>
                    <a:pt x="1045528" y="6680199"/>
                  </a:lnTo>
                  <a:lnTo>
                    <a:pt x="1059487" y="6629399"/>
                  </a:lnTo>
                  <a:lnTo>
                    <a:pt x="1073851" y="6565899"/>
                  </a:lnTo>
                  <a:lnTo>
                    <a:pt x="1088620" y="6515099"/>
                  </a:lnTo>
                  <a:lnTo>
                    <a:pt x="1103792" y="6451599"/>
                  </a:lnTo>
                  <a:lnTo>
                    <a:pt x="1119364" y="6400799"/>
                  </a:lnTo>
                  <a:lnTo>
                    <a:pt x="1135335" y="6337299"/>
                  </a:lnTo>
                  <a:lnTo>
                    <a:pt x="1151704" y="6286499"/>
                  </a:lnTo>
                  <a:lnTo>
                    <a:pt x="1168469" y="6222999"/>
                  </a:lnTo>
                  <a:lnTo>
                    <a:pt x="1185627" y="6172199"/>
                  </a:lnTo>
                  <a:lnTo>
                    <a:pt x="1203177" y="6121399"/>
                  </a:lnTo>
                  <a:lnTo>
                    <a:pt x="1221118" y="6057899"/>
                  </a:lnTo>
                  <a:lnTo>
                    <a:pt x="1239448" y="6007099"/>
                  </a:lnTo>
                  <a:lnTo>
                    <a:pt x="1258165" y="5956299"/>
                  </a:lnTo>
                  <a:lnTo>
                    <a:pt x="1277268" y="5892799"/>
                  </a:lnTo>
                  <a:lnTo>
                    <a:pt x="1296754" y="5841999"/>
                  </a:lnTo>
                  <a:lnTo>
                    <a:pt x="1316622" y="5791199"/>
                  </a:lnTo>
                  <a:lnTo>
                    <a:pt x="1336870" y="5740399"/>
                  </a:lnTo>
                  <a:lnTo>
                    <a:pt x="1357497" y="5676899"/>
                  </a:lnTo>
                  <a:lnTo>
                    <a:pt x="1378501" y="5626099"/>
                  </a:lnTo>
                  <a:lnTo>
                    <a:pt x="1399880" y="5575299"/>
                  </a:lnTo>
                  <a:lnTo>
                    <a:pt x="1421632" y="5524499"/>
                  </a:lnTo>
                  <a:lnTo>
                    <a:pt x="1443756" y="5460999"/>
                  </a:lnTo>
                  <a:lnTo>
                    <a:pt x="1466250" y="5410199"/>
                  </a:lnTo>
                  <a:lnTo>
                    <a:pt x="1489112" y="5359399"/>
                  </a:lnTo>
                  <a:lnTo>
                    <a:pt x="1512341" y="5308599"/>
                  </a:lnTo>
                  <a:lnTo>
                    <a:pt x="1535934" y="5257799"/>
                  </a:lnTo>
                  <a:lnTo>
                    <a:pt x="1559891" y="5206999"/>
                  </a:lnTo>
                  <a:lnTo>
                    <a:pt x="1584209" y="5156199"/>
                  </a:lnTo>
                  <a:lnTo>
                    <a:pt x="1608887" y="5105399"/>
                  </a:lnTo>
                  <a:lnTo>
                    <a:pt x="1633923" y="5054599"/>
                  </a:lnTo>
                  <a:lnTo>
                    <a:pt x="1659315" y="4991099"/>
                  </a:lnTo>
                  <a:lnTo>
                    <a:pt x="1685062" y="4940299"/>
                  </a:lnTo>
                  <a:lnTo>
                    <a:pt x="1711162" y="4889499"/>
                  </a:lnTo>
                  <a:lnTo>
                    <a:pt x="1737613" y="4838699"/>
                  </a:lnTo>
                  <a:lnTo>
                    <a:pt x="1764413" y="4800599"/>
                  </a:lnTo>
                  <a:lnTo>
                    <a:pt x="1791561" y="4749799"/>
                  </a:lnTo>
                  <a:lnTo>
                    <a:pt x="1819056" y="4698999"/>
                  </a:lnTo>
                  <a:lnTo>
                    <a:pt x="1846894" y="4648199"/>
                  </a:lnTo>
                  <a:lnTo>
                    <a:pt x="1875075" y="4597399"/>
                  </a:lnTo>
                  <a:lnTo>
                    <a:pt x="1903597" y="4546599"/>
                  </a:lnTo>
                  <a:lnTo>
                    <a:pt x="1932458" y="4495799"/>
                  </a:lnTo>
                  <a:lnTo>
                    <a:pt x="1961657" y="4444999"/>
                  </a:lnTo>
                  <a:lnTo>
                    <a:pt x="1991192" y="4394199"/>
                  </a:lnTo>
                  <a:lnTo>
                    <a:pt x="2021060" y="4356099"/>
                  </a:lnTo>
                  <a:lnTo>
                    <a:pt x="2051261" y="4305299"/>
                  </a:lnTo>
                  <a:lnTo>
                    <a:pt x="2081792" y="4254499"/>
                  </a:lnTo>
                  <a:lnTo>
                    <a:pt x="2112653" y="4203699"/>
                  </a:lnTo>
                  <a:lnTo>
                    <a:pt x="2143841" y="4165599"/>
                  </a:lnTo>
                  <a:lnTo>
                    <a:pt x="2175354" y="4114799"/>
                  </a:lnTo>
                  <a:lnTo>
                    <a:pt x="2207191" y="4063999"/>
                  </a:lnTo>
                  <a:lnTo>
                    <a:pt x="2239350" y="4013199"/>
                  </a:lnTo>
                  <a:lnTo>
                    <a:pt x="2271829" y="3975099"/>
                  </a:lnTo>
                  <a:lnTo>
                    <a:pt x="2304627" y="3924299"/>
                  </a:lnTo>
                  <a:lnTo>
                    <a:pt x="2337742" y="3886199"/>
                  </a:lnTo>
                  <a:lnTo>
                    <a:pt x="2371173" y="3835399"/>
                  </a:lnTo>
                  <a:lnTo>
                    <a:pt x="2404916" y="3784599"/>
                  </a:lnTo>
                  <a:lnTo>
                    <a:pt x="2438972" y="3746499"/>
                  </a:lnTo>
                  <a:lnTo>
                    <a:pt x="2473338" y="3695699"/>
                  </a:lnTo>
                  <a:lnTo>
                    <a:pt x="2508012" y="3657599"/>
                  </a:lnTo>
                  <a:lnTo>
                    <a:pt x="2542993" y="3606799"/>
                  </a:lnTo>
                  <a:lnTo>
                    <a:pt x="2578278" y="3568699"/>
                  </a:lnTo>
                  <a:lnTo>
                    <a:pt x="2613868" y="3517899"/>
                  </a:lnTo>
                  <a:lnTo>
                    <a:pt x="2649758" y="3479799"/>
                  </a:lnTo>
                  <a:lnTo>
                    <a:pt x="2685949" y="3428999"/>
                  </a:lnTo>
                  <a:lnTo>
                    <a:pt x="2759222" y="3352799"/>
                  </a:lnTo>
                  <a:lnTo>
                    <a:pt x="2796302" y="3301999"/>
                  </a:lnTo>
                  <a:lnTo>
                    <a:pt x="2871338" y="3225799"/>
                  </a:lnTo>
                  <a:lnTo>
                    <a:pt x="2909292" y="3174999"/>
                  </a:lnTo>
                  <a:lnTo>
                    <a:pt x="2986061" y="3098799"/>
                  </a:lnTo>
                  <a:lnTo>
                    <a:pt x="3024873" y="3060699"/>
                  </a:lnTo>
                  <a:lnTo>
                    <a:pt x="3063968" y="3009899"/>
                  </a:lnTo>
                  <a:lnTo>
                    <a:pt x="3142999" y="2933699"/>
                  </a:lnTo>
                  <a:lnTo>
                    <a:pt x="3263623" y="2819399"/>
                  </a:lnTo>
                  <a:lnTo>
                    <a:pt x="3386699" y="2705099"/>
                  </a:lnTo>
                  <a:lnTo>
                    <a:pt x="3512181" y="2590799"/>
                  </a:lnTo>
                  <a:lnTo>
                    <a:pt x="3640023" y="2476499"/>
                  </a:lnTo>
                  <a:lnTo>
                    <a:pt x="3726539" y="2400299"/>
                  </a:lnTo>
                  <a:lnTo>
                    <a:pt x="3770178" y="2374899"/>
                  </a:lnTo>
                  <a:lnTo>
                    <a:pt x="3902601" y="2260599"/>
                  </a:lnTo>
                  <a:lnTo>
                    <a:pt x="3947238" y="2235199"/>
                  </a:lnTo>
                  <a:lnTo>
                    <a:pt x="4037245" y="2158999"/>
                  </a:lnTo>
                  <a:lnTo>
                    <a:pt x="4082612" y="2133599"/>
                  </a:lnTo>
                  <a:lnTo>
                    <a:pt x="4174064" y="2057399"/>
                  </a:lnTo>
                  <a:lnTo>
                    <a:pt x="4220146" y="2031999"/>
                  </a:lnTo>
                  <a:lnTo>
                    <a:pt x="4266463" y="1993899"/>
                  </a:lnTo>
                  <a:lnTo>
                    <a:pt x="4313012" y="1968499"/>
                  </a:lnTo>
                  <a:lnTo>
                    <a:pt x="4359793" y="1930399"/>
                  </a:lnTo>
                  <a:lnTo>
                    <a:pt x="4406804" y="1904999"/>
                  </a:lnTo>
                  <a:lnTo>
                    <a:pt x="4454043" y="1866899"/>
                  </a:lnTo>
                  <a:lnTo>
                    <a:pt x="4549197" y="1816099"/>
                  </a:lnTo>
                  <a:lnTo>
                    <a:pt x="4597110" y="1777999"/>
                  </a:lnTo>
                  <a:lnTo>
                    <a:pt x="4693596" y="1727199"/>
                  </a:lnTo>
                  <a:lnTo>
                    <a:pt x="4742167" y="1689099"/>
                  </a:lnTo>
                  <a:lnTo>
                    <a:pt x="4938592" y="1587499"/>
                  </a:lnTo>
                  <a:lnTo>
                    <a:pt x="4988226" y="1549399"/>
                  </a:lnTo>
                  <a:lnTo>
                    <a:pt x="5495688" y="1295399"/>
                  </a:lnTo>
                  <a:lnTo>
                    <a:pt x="5547510" y="1282699"/>
                  </a:lnTo>
                  <a:lnTo>
                    <a:pt x="5704099" y="1206499"/>
                  </a:lnTo>
                  <a:lnTo>
                    <a:pt x="5756664" y="1193799"/>
                  </a:lnTo>
                  <a:lnTo>
                    <a:pt x="5862339" y="1142999"/>
                  </a:lnTo>
                  <a:lnTo>
                    <a:pt x="5915445" y="1130299"/>
                  </a:lnTo>
                  <a:lnTo>
                    <a:pt x="6022184" y="1079499"/>
                  </a:lnTo>
                  <a:lnTo>
                    <a:pt x="6075815" y="1066799"/>
                  </a:lnTo>
                  <a:lnTo>
                    <a:pt x="6129617" y="1041399"/>
                  </a:lnTo>
                  <a:lnTo>
                    <a:pt x="6183589" y="1028699"/>
                  </a:lnTo>
                  <a:lnTo>
                    <a:pt x="6237729" y="1003299"/>
                  </a:lnTo>
                  <a:lnTo>
                    <a:pt x="6346506" y="977899"/>
                  </a:lnTo>
                  <a:lnTo>
                    <a:pt x="6401140" y="952499"/>
                  </a:lnTo>
                  <a:lnTo>
                    <a:pt x="6510890" y="927099"/>
                  </a:lnTo>
                  <a:lnTo>
                    <a:pt x="6566003" y="901699"/>
                  </a:lnTo>
                  <a:lnTo>
                    <a:pt x="6787998" y="850899"/>
                  </a:lnTo>
                  <a:lnTo>
                    <a:pt x="6843874" y="825499"/>
                  </a:lnTo>
                  <a:lnTo>
                    <a:pt x="7182169" y="749299"/>
                  </a:lnTo>
                  <a:lnTo>
                    <a:pt x="7239042" y="749299"/>
                  </a:lnTo>
                  <a:lnTo>
                    <a:pt x="7467873" y="698499"/>
                  </a:lnTo>
                  <a:lnTo>
                    <a:pt x="7525407" y="698499"/>
                  </a:lnTo>
                  <a:lnTo>
                    <a:pt x="7640854" y="673099"/>
                  </a:lnTo>
                  <a:lnTo>
                    <a:pt x="7698764" y="673099"/>
                  </a:lnTo>
                  <a:lnTo>
                    <a:pt x="7814948" y="647699"/>
                  </a:lnTo>
                  <a:lnTo>
                    <a:pt x="7873218" y="647699"/>
                  </a:lnTo>
                  <a:lnTo>
                    <a:pt x="7931605" y="634999"/>
                  </a:lnTo>
                  <a:lnTo>
                    <a:pt x="7990107" y="634999"/>
                  </a:lnTo>
                  <a:lnTo>
                    <a:pt x="8048723" y="622299"/>
                  </a:lnTo>
                  <a:lnTo>
                    <a:pt x="8166287" y="622299"/>
                  </a:lnTo>
                  <a:lnTo>
                    <a:pt x="8225232" y="609599"/>
                  </a:lnTo>
                  <a:lnTo>
                    <a:pt x="8402700" y="609599"/>
                  </a:lnTo>
                  <a:lnTo>
                    <a:pt x="8462061" y="596899"/>
                  </a:lnTo>
                  <a:lnTo>
                    <a:pt x="9367310" y="596899"/>
                  </a:lnTo>
                  <a:lnTo>
                    <a:pt x="9367310" y="0"/>
                  </a:lnTo>
                  <a:close/>
                </a:path>
                <a:path w="9367519" h="11430000">
                  <a:moveTo>
                    <a:pt x="9367310" y="596899"/>
                  </a:moveTo>
                  <a:lnTo>
                    <a:pt x="9059055" y="596899"/>
                  </a:lnTo>
                  <a:lnTo>
                    <a:pt x="9108975" y="609599"/>
                  </a:lnTo>
                  <a:lnTo>
                    <a:pt x="9308773" y="609599"/>
                  </a:lnTo>
                  <a:lnTo>
                    <a:pt x="9358717" y="622299"/>
                  </a:lnTo>
                  <a:lnTo>
                    <a:pt x="9367310" y="622299"/>
                  </a:lnTo>
                  <a:lnTo>
                    <a:pt x="9367310" y="596899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6592098-BA7E-7A7E-959D-C59E7117A156}"/>
                </a:ext>
              </a:extLst>
            </p:cNvPr>
            <p:cNvSpPr/>
            <p:nvPr/>
          </p:nvSpPr>
          <p:spPr>
            <a:xfrm>
              <a:off x="10811765" y="11969"/>
              <a:ext cx="9292590" cy="11430000"/>
            </a:xfrm>
            <a:custGeom>
              <a:avLst/>
              <a:gdLst/>
              <a:ahLst/>
              <a:cxnLst/>
              <a:rect l="l" t="t" r="r" b="b"/>
              <a:pathLst>
                <a:path w="9292590" h="11430000">
                  <a:moveTo>
                    <a:pt x="9292333" y="0"/>
                  </a:moveTo>
                  <a:lnTo>
                    <a:pt x="6389683" y="0"/>
                  </a:lnTo>
                  <a:lnTo>
                    <a:pt x="6266749" y="25399"/>
                  </a:lnTo>
                  <a:lnTo>
                    <a:pt x="6205516" y="50799"/>
                  </a:lnTo>
                  <a:lnTo>
                    <a:pt x="5962202" y="101599"/>
                  </a:lnTo>
                  <a:lnTo>
                    <a:pt x="5901789" y="126999"/>
                  </a:lnTo>
                  <a:lnTo>
                    <a:pt x="5781478" y="152399"/>
                  </a:lnTo>
                  <a:lnTo>
                    <a:pt x="5721585" y="177799"/>
                  </a:lnTo>
                  <a:lnTo>
                    <a:pt x="5661870" y="190499"/>
                  </a:lnTo>
                  <a:lnTo>
                    <a:pt x="5602334" y="215899"/>
                  </a:lnTo>
                  <a:lnTo>
                    <a:pt x="5542981" y="228599"/>
                  </a:lnTo>
                  <a:lnTo>
                    <a:pt x="5483813" y="253999"/>
                  </a:lnTo>
                  <a:lnTo>
                    <a:pt x="5424832" y="266699"/>
                  </a:lnTo>
                  <a:lnTo>
                    <a:pt x="5366040" y="292099"/>
                  </a:lnTo>
                  <a:lnTo>
                    <a:pt x="5307439" y="304799"/>
                  </a:lnTo>
                  <a:lnTo>
                    <a:pt x="5132811" y="380999"/>
                  </a:lnTo>
                  <a:lnTo>
                    <a:pt x="5075000" y="393699"/>
                  </a:lnTo>
                  <a:lnTo>
                    <a:pt x="5017392" y="419099"/>
                  </a:lnTo>
                  <a:lnTo>
                    <a:pt x="4397774" y="698499"/>
                  </a:lnTo>
                  <a:lnTo>
                    <a:pt x="4342784" y="736599"/>
                  </a:lnTo>
                  <a:lnTo>
                    <a:pt x="4179221" y="812799"/>
                  </a:lnTo>
                  <a:lnTo>
                    <a:pt x="4125177" y="850899"/>
                  </a:lnTo>
                  <a:lnTo>
                    <a:pt x="4071375" y="876299"/>
                  </a:lnTo>
                  <a:lnTo>
                    <a:pt x="4017818" y="914399"/>
                  </a:lnTo>
                  <a:lnTo>
                    <a:pt x="3911447" y="965199"/>
                  </a:lnTo>
                  <a:lnTo>
                    <a:pt x="3806082" y="1041399"/>
                  </a:lnTo>
                  <a:lnTo>
                    <a:pt x="3753783" y="1066799"/>
                  </a:lnTo>
                  <a:lnTo>
                    <a:pt x="3701742" y="1104899"/>
                  </a:lnTo>
                  <a:lnTo>
                    <a:pt x="3649962" y="1130299"/>
                  </a:lnTo>
                  <a:lnTo>
                    <a:pt x="3547193" y="1206499"/>
                  </a:lnTo>
                  <a:lnTo>
                    <a:pt x="3496209" y="1231899"/>
                  </a:lnTo>
                  <a:lnTo>
                    <a:pt x="3294995" y="1384299"/>
                  </a:lnTo>
                  <a:lnTo>
                    <a:pt x="3245384" y="1409699"/>
                  </a:lnTo>
                  <a:lnTo>
                    <a:pt x="3098249" y="1523999"/>
                  </a:lnTo>
                  <a:lnTo>
                    <a:pt x="2906117" y="1676399"/>
                  </a:lnTo>
                  <a:lnTo>
                    <a:pt x="2858823" y="1727199"/>
                  </a:lnTo>
                  <a:lnTo>
                    <a:pt x="2765136" y="1803399"/>
                  </a:lnTo>
                  <a:lnTo>
                    <a:pt x="2626895" y="1917699"/>
                  </a:lnTo>
                  <a:lnTo>
                    <a:pt x="2581434" y="1968499"/>
                  </a:lnTo>
                  <a:lnTo>
                    <a:pt x="2491457" y="2044699"/>
                  </a:lnTo>
                  <a:lnTo>
                    <a:pt x="2446945" y="2095499"/>
                  </a:lnTo>
                  <a:lnTo>
                    <a:pt x="2402753" y="2133599"/>
                  </a:lnTo>
                  <a:lnTo>
                    <a:pt x="2358885" y="2184399"/>
                  </a:lnTo>
                  <a:lnTo>
                    <a:pt x="2272126" y="2260599"/>
                  </a:lnTo>
                  <a:lnTo>
                    <a:pt x="2229240" y="2311399"/>
                  </a:lnTo>
                  <a:lnTo>
                    <a:pt x="2186687" y="2349499"/>
                  </a:lnTo>
                  <a:lnTo>
                    <a:pt x="2102585" y="2451099"/>
                  </a:lnTo>
                  <a:lnTo>
                    <a:pt x="2061042" y="2489199"/>
                  </a:lnTo>
                  <a:lnTo>
                    <a:pt x="2019841" y="2539999"/>
                  </a:lnTo>
                  <a:lnTo>
                    <a:pt x="1978983" y="2578099"/>
                  </a:lnTo>
                  <a:lnTo>
                    <a:pt x="1938471" y="2628899"/>
                  </a:lnTo>
                  <a:lnTo>
                    <a:pt x="1898307" y="2679699"/>
                  </a:lnTo>
                  <a:lnTo>
                    <a:pt x="1858494" y="2730499"/>
                  </a:lnTo>
                  <a:lnTo>
                    <a:pt x="1819034" y="2768599"/>
                  </a:lnTo>
                  <a:lnTo>
                    <a:pt x="1779929" y="2819399"/>
                  </a:lnTo>
                  <a:lnTo>
                    <a:pt x="1741182" y="2870199"/>
                  </a:lnTo>
                  <a:lnTo>
                    <a:pt x="1702795" y="2920999"/>
                  </a:lnTo>
                  <a:lnTo>
                    <a:pt x="1664769" y="2971799"/>
                  </a:lnTo>
                  <a:lnTo>
                    <a:pt x="1627109" y="3009899"/>
                  </a:lnTo>
                  <a:lnTo>
                    <a:pt x="1589815" y="3060699"/>
                  </a:lnTo>
                  <a:lnTo>
                    <a:pt x="1552890" y="3111499"/>
                  </a:lnTo>
                  <a:lnTo>
                    <a:pt x="1516336" y="3162299"/>
                  </a:lnTo>
                  <a:lnTo>
                    <a:pt x="1480157" y="3213099"/>
                  </a:lnTo>
                  <a:lnTo>
                    <a:pt x="1444353" y="3263899"/>
                  </a:lnTo>
                  <a:lnTo>
                    <a:pt x="1408927" y="3314699"/>
                  </a:lnTo>
                  <a:lnTo>
                    <a:pt x="1373882" y="3365499"/>
                  </a:lnTo>
                  <a:lnTo>
                    <a:pt x="1339220" y="3416299"/>
                  </a:lnTo>
                  <a:lnTo>
                    <a:pt x="1304943" y="3467099"/>
                  </a:lnTo>
                  <a:lnTo>
                    <a:pt x="1271054" y="3530599"/>
                  </a:lnTo>
                  <a:lnTo>
                    <a:pt x="1237555" y="3581399"/>
                  </a:lnTo>
                  <a:lnTo>
                    <a:pt x="1204447" y="3632199"/>
                  </a:lnTo>
                  <a:lnTo>
                    <a:pt x="1171734" y="3682999"/>
                  </a:lnTo>
                  <a:lnTo>
                    <a:pt x="1139418" y="3733799"/>
                  </a:lnTo>
                  <a:lnTo>
                    <a:pt x="1107501" y="3784599"/>
                  </a:lnTo>
                  <a:lnTo>
                    <a:pt x="1075985" y="3848099"/>
                  </a:lnTo>
                  <a:lnTo>
                    <a:pt x="1044873" y="3898899"/>
                  </a:lnTo>
                  <a:lnTo>
                    <a:pt x="1014167" y="3949699"/>
                  </a:lnTo>
                  <a:lnTo>
                    <a:pt x="983869" y="4013199"/>
                  </a:lnTo>
                  <a:lnTo>
                    <a:pt x="953981" y="4063999"/>
                  </a:lnTo>
                  <a:lnTo>
                    <a:pt x="924507" y="4114799"/>
                  </a:lnTo>
                  <a:lnTo>
                    <a:pt x="895448" y="4178299"/>
                  </a:lnTo>
                  <a:lnTo>
                    <a:pt x="866806" y="4229099"/>
                  </a:lnTo>
                  <a:lnTo>
                    <a:pt x="838584" y="4279899"/>
                  </a:lnTo>
                  <a:lnTo>
                    <a:pt x="810784" y="4343399"/>
                  </a:lnTo>
                  <a:lnTo>
                    <a:pt x="783408" y="4394199"/>
                  </a:lnTo>
                  <a:lnTo>
                    <a:pt x="756459" y="4457699"/>
                  </a:lnTo>
                  <a:lnTo>
                    <a:pt x="729939" y="4508499"/>
                  </a:lnTo>
                  <a:lnTo>
                    <a:pt x="703850" y="4571999"/>
                  </a:lnTo>
                  <a:lnTo>
                    <a:pt x="678195" y="4622799"/>
                  </a:lnTo>
                  <a:lnTo>
                    <a:pt x="652976" y="4686299"/>
                  </a:lnTo>
                  <a:lnTo>
                    <a:pt x="628195" y="4749799"/>
                  </a:lnTo>
                  <a:lnTo>
                    <a:pt x="603855" y="4800599"/>
                  </a:lnTo>
                  <a:lnTo>
                    <a:pt x="579957" y="4864099"/>
                  </a:lnTo>
                  <a:lnTo>
                    <a:pt x="556505" y="4914899"/>
                  </a:lnTo>
                  <a:lnTo>
                    <a:pt x="533500" y="4978399"/>
                  </a:lnTo>
                  <a:lnTo>
                    <a:pt x="510945" y="5041899"/>
                  </a:lnTo>
                  <a:lnTo>
                    <a:pt x="488842" y="5105399"/>
                  </a:lnTo>
                  <a:lnTo>
                    <a:pt x="467193" y="5156199"/>
                  </a:lnTo>
                  <a:lnTo>
                    <a:pt x="446001" y="5219699"/>
                  </a:lnTo>
                  <a:lnTo>
                    <a:pt x="425267" y="5283199"/>
                  </a:lnTo>
                  <a:lnTo>
                    <a:pt x="404995" y="5346699"/>
                  </a:lnTo>
                  <a:lnTo>
                    <a:pt x="385187" y="5397499"/>
                  </a:lnTo>
                  <a:lnTo>
                    <a:pt x="365844" y="5460999"/>
                  </a:lnTo>
                  <a:lnTo>
                    <a:pt x="346970" y="5524499"/>
                  </a:lnTo>
                  <a:lnTo>
                    <a:pt x="328566" y="5587999"/>
                  </a:lnTo>
                  <a:lnTo>
                    <a:pt x="310635" y="5651499"/>
                  </a:lnTo>
                  <a:lnTo>
                    <a:pt x="293179" y="5714999"/>
                  </a:lnTo>
                  <a:lnTo>
                    <a:pt x="276201" y="5765799"/>
                  </a:lnTo>
                  <a:lnTo>
                    <a:pt x="259702" y="5829299"/>
                  </a:lnTo>
                  <a:lnTo>
                    <a:pt x="243685" y="5892799"/>
                  </a:lnTo>
                  <a:lnTo>
                    <a:pt x="228152" y="5956299"/>
                  </a:lnTo>
                  <a:lnTo>
                    <a:pt x="213106" y="6019799"/>
                  </a:lnTo>
                  <a:lnTo>
                    <a:pt x="198549" y="6083299"/>
                  </a:lnTo>
                  <a:lnTo>
                    <a:pt x="184483" y="6146799"/>
                  </a:lnTo>
                  <a:lnTo>
                    <a:pt x="170911" y="6210299"/>
                  </a:lnTo>
                  <a:lnTo>
                    <a:pt x="157835" y="6273799"/>
                  </a:lnTo>
                  <a:lnTo>
                    <a:pt x="145256" y="6337299"/>
                  </a:lnTo>
                  <a:lnTo>
                    <a:pt x="133179" y="6400799"/>
                  </a:lnTo>
                  <a:lnTo>
                    <a:pt x="121603" y="6476999"/>
                  </a:lnTo>
                  <a:lnTo>
                    <a:pt x="110533" y="6540499"/>
                  </a:lnTo>
                  <a:lnTo>
                    <a:pt x="99971" y="6603999"/>
                  </a:lnTo>
                  <a:lnTo>
                    <a:pt x="89918" y="6667499"/>
                  </a:lnTo>
                  <a:lnTo>
                    <a:pt x="80377" y="6730999"/>
                  </a:lnTo>
                  <a:lnTo>
                    <a:pt x="71350" y="6794499"/>
                  </a:lnTo>
                  <a:lnTo>
                    <a:pt x="62839" y="6857999"/>
                  </a:lnTo>
                  <a:lnTo>
                    <a:pt x="56573" y="6908799"/>
                  </a:lnTo>
                  <a:lnTo>
                    <a:pt x="50640" y="6972299"/>
                  </a:lnTo>
                  <a:lnTo>
                    <a:pt x="45040" y="7023099"/>
                  </a:lnTo>
                  <a:lnTo>
                    <a:pt x="39772" y="7073899"/>
                  </a:lnTo>
                  <a:lnTo>
                    <a:pt x="34835" y="7124699"/>
                  </a:lnTo>
                  <a:lnTo>
                    <a:pt x="30228" y="7175499"/>
                  </a:lnTo>
                  <a:lnTo>
                    <a:pt x="25950" y="7226299"/>
                  </a:lnTo>
                  <a:lnTo>
                    <a:pt x="22001" y="7277099"/>
                  </a:lnTo>
                  <a:lnTo>
                    <a:pt x="18380" y="7327899"/>
                  </a:lnTo>
                  <a:lnTo>
                    <a:pt x="15085" y="7378699"/>
                  </a:lnTo>
                  <a:lnTo>
                    <a:pt x="12116" y="7429499"/>
                  </a:lnTo>
                  <a:lnTo>
                    <a:pt x="9473" y="7480299"/>
                  </a:lnTo>
                  <a:lnTo>
                    <a:pt x="7153" y="7531099"/>
                  </a:lnTo>
                  <a:lnTo>
                    <a:pt x="5158" y="7581899"/>
                  </a:lnTo>
                  <a:lnTo>
                    <a:pt x="3484" y="7632699"/>
                  </a:lnTo>
                  <a:lnTo>
                    <a:pt x="2133" y="7683499"/>
                  </a:lnTo>
                  <a:lnTo>
                    <a:pt x="1102" y="7734299"/>
                  </a:lnTo>
                  <a:lnTo>
                    <a:pt x="391" y="7785099"/>
                  </a:lnTo>
                  <a:lnTo>
                    <a:pt x="0" y="7835899"/>
                  </a:lnTo>
                  <a:lnTo>
                    <a:pt x="48" y="7912099"/>
                  </a:lnTo>
                  <a:lnTo>
                    <a:pt x="731" y="7988299"/>
                  </a:lnTo>
                  <a:lnTo>
                    <a:pt x="1608" y="8039099"/>
                  </a:lnTo>
                  <a:lnTo>
                    <a:pt x="2799" y="8089899"/>
                  </a:lnTo>
                  <a:lnTo>
                    <a:pt x="4305" y="8140699"/>
                  </a:lnTo>
                  <a:lnTo>
                    <a:pt x="6124" y="8178799"/>
                  </a:lnTo>
                  <a:lnTo>
                    <a:pt x="8255" y="8229599"/>
                  </a:lnTo>
                  <a:lnTo>
                    <a:pt x="10697" y="8280399"/>
                  </a:lnTo>
                  <a:lnTo>
                    <a:pt x="13451" y="8331199"/>
                  </a:lnTo>
                  <a:lnTo>
                    <a:pt x="16514" y="8381999"/>
                  </a:lnTo>
                  <a:lnTo>
                    <a:pt x="19886" y="8432799"/>
                  </a:lnTo>
                  <a:lnTo>
                    <a:pt x="23566" y="8483599"/>
                  </a:lnTo>
                  <a:lnTo>
                    <a:pt x="27553" y="8534399"/>
                  </a:lnTo>
                  <a:lnTo>
                    <a:pt x="31847" y="8585199"/>
                  </a:lnTo>
                  <a:lnTo>
                    <a:pt x="36447" y="8635999"/>
                  </a:lnTo>
                  <a:lnTo>
                    <a:pt x="41351" y="8686799"/>
                  </a:lnTo>
                  <a:lnTo>
                    <a:pt x="46559" y="8737599"/>
                  </a:lnTo>
                  <a:lnTo>
                    <a:pt x="52070" y="8775699"/>
                  </a:lnTo>
                  <a:lnTo>
                    <a:pt x="57883" y="8826499"/>
                  </a:lnTo>
                  <a:lnTo>
                    <a:pt x="63998" y="8877299"/>
                  </a:lnTo>
                  <a:lnTo>
                    <a:pt x="70413" y="8928099"/>
                  </a:lnTo>
                  <a:lnTo>
                    <a:pt x="77127" y="8978899"/>
                  </a:lnTo>
                  <a:lnTo>
                    <a:pt x="84141" y="9029699"/>
                  </a:lnTo>
                  <a:lnTo>
                    <a:pt x="91452" y="9080499"/>
                  </a:lnTo>
                  <a:lnTo>
                    <a:pt x="99060" y="9118599"/>
                  </a:lnTo>
                  <a:lnTo>
                    <a:pt x="106965" y="9169399"/>
                  </a:lnTo>
                  <a:lnTo>
                    <a:pt x="115165" y="9220199"/>
                  </a:lnTo>
                  <a:lnTo>
                    <a:pt x="123660" y="9270999"/>
                  </a:lnTo>
                  <a:lnTo>
                    <a:pt x="132448" y="9321799"/>
                  </a:lnTo>
                  <a:lnTo>
                    <a:pt x="141529" y="9372599"/>
                  </a:lnTo>
                  <a:lnTo>
                    <a:pt x="150902" y="9410699"/>
                  </a:lnTo>
                  <a:lnTo>
                    <a:pt x="160566" y="9461499"/>
                  </a:lnTo>
                  <a:lnTo>
                    <a:pt x="170520" y="9512299"/>
                  </a:lnTo>
                  <a:lnTo>
                    <a:pt x="180764" y="9563099"/>
                  </a:lnTo>
                  <a:lnTo>
                    <a:pt x="191296" y="9601199"/>
                  </a:lnTo>
                  <a:lnTo>
                    <a:pt x="202117" y="9651999"/>
                  </a:lnTo>
                  <a:lnTo>
                    <a:pt x="213224" y="9702799"/>
                  </a:lnTo>
                  <a:lnTo>
                    <a:pt x="224617" y="9753599"/>
                  </a:lnTo>
                  <a:lnTo>
                    <a:pt x="236295" y="9791699"/>
                  </a:lnTo>
                  <a:lnTo>
                    <a:pt x="248257" y="9842499"/>
                  </a:lnTo>
                  <a:lnTo>
                    <a:pt x="260503" y="9893299"/>
                  </a:lnTo>
                  <a:lnTo>
                    <a:pt x="273032" y="9944099"/>
                  </a:lnTo>
                  <a:lnTo>
                    <a:pt x="285842" y="9982199"/>
                  </a:lnTo>
                  <a:lnTo>
                    <a:pt x="298934" y="10032999"/>
                  </a:lnTo>
                  <a:lnTo>
                    <a:pt x="312305" y="10083799"/>
                  </a:lnTo>
                  <a:lnTo>
                    <a:pt x="325956" y="10121899"/>
                  </a:lnTo>
                  <a:lnTo>
                    <a:pt x="339885" y="10172699"/>
                  </a:lnTo>
                  <a:lnTo>
                    <a:pt x="354091" y="10223499"/>
                  </a:lnTo>
                  <a:lnTo>
                    <a:pt x="368575" y="10261599"/>
                  </a:lnTo>
                  <a:lnTo>
                    <a:pt x="383334" y="10312399"/>
                  </a:lnTo>
                  <a:lnTo>
                    <a:pt x="398368" y="10363199"/>
                  </a:lnTo>
                  <a:lnTo>
                    <a:pt x="413676" y="10401299"/>
                  </a:lnTo>
                  <a:lnTo>
                    <a:pt x="429257" y="10452099"/>
                  </a:lnTo>
                  <a:lnTo>
                    <a:pt x="445111" y="10502899"/>
                  </a:lnTo>
                  <a:lnTo>
                    <a:pt x="461237" y="10540999"/>
                  </a:lnTo>
                  <a:lnTo>
                    <a:pt x="477633" y="10591799"/>
                  </a:lnTo>
                  <a:lnTo>
                    <a:pt x="494299" y="10629899"/>
                  </a:lnTo>
                  <a:lnTo>
                    <a:pt x="511234" y="10680699"/>
                  </a:lnTo>
                  <a:lnTo>
                    <a:pt x="528438" y="10731499"/>
                  </a:lnTo>
                  <a:lnTo>
                    <a:pt x="545908" y="10769599"/>
                  </a:lnTo>
                  <a:lnTo>
                    <a:pt x="563646" y="10820399"/>
                  </a:lnTo>
                  <a:lnTo>
                    <a:pt x="581648" y="10858499"/>
                  </a:lnTo>
                  <a:lnTo>
                    <a:pt x="599916" y="10909299"/>
                  </a:lnTo>
                  <a:lnTo>
                    <a:pt x="618448" y="10947399"/>
                  </a:lnTo>
                  <a:lnTo>
                    <a:pt x="637242" y="10998199"/>
                  </a:lnTo>
                  <a:lnTo>
                    <a:pt x="656299" y="11036299"/>
                  </a:lnTo>
                  <a:lnTo>
                    <a:pt x="675617" y="11087099"/>
                  </a:lnTo>
                  <a:lnTo>
                    <a:pt x="695196" y="11125199"/>
                  </a:lnTo>
                  <a:lnTo>
                    <a:pt x="715035" y="11175999"/>
                  </a:lnTo>
                  <a:lnTo>
                    <a:pt x="735132" y="11214099"/>
                  </a:lnTo>
                  <a:lnTo>
                    <a:pt x="755487" y="11264899"/>
                  </a:lnTo>
                  <a:lnTo>
                    <a:pt x="776100" y="11302999"/>
                  </a:lnTo>
                  <a:lnTo>
                    <a:pt x="796968" y="11341099"/>
                  </a:lnTo>
                  <a:lnTo>
                    <a:pt x="818093" y="11391899"/>
                  </a:lnTo>
                  <a:lnTo>
                    <a:pt x="839471" y="11429999"/>
                  </a:lnTo>
                  <a:lnTo>
                    <a:pt x="1213005" y="11429999"/>
                  </a:lnTo>
                  <a:lnTo>
                    <a:pt x="1195047" y="11391899"/>
                  </a:lnTo>
                  <a:lnTo>
                    <a:pt x="1177824" y="11341099"/>
                  </a:lnTo>
                  <a:lnTo>
                    <a:pt x="1160874" y="11302999"/>
                  </a:lnTo>
                  <a:lnTo>
                    <a:pt x="1144197" y="11252199"/>
                  </a:lnTo>
                  <a:lnTo>
                    <a:pt x="1127795" y="11201399"/>
                  </a:lnTo>
                  <a:lnTo>
                    <a:pt x="1111668" y="11163299"/>
                  </a:lnTo>
                  <a:lnTo>
                    <a:pt x="1095817" y="11112499"/>
                  </a:lnTo>
                  <a:lnTo>
                    <a:pt x="1080243" y="11061699"/>
                  </a:lnTo>
                  <a:lnTo>
                    <a:pt x="1064947" y="11023599"/>
                  </a:lnTo>
                  <a:lnTo>
                    <a:pt x="1049929" y="10972799"/>
                  </a:lnTo>
                  <a:lnTo>
                    <a:pt x="1035191" y="10921999"/>
                  </a:lnTo>
                  <a:lnTo>
                    <a:pt x="1020734" y="10883899"/>
                  </a:lnTo>
                  <a:lnTo>
                    <a:pt x="1006558" y="10833099"/>
                  </a:lnTo>
                  <a:lnTo>
                    <a:pt x="992664" y="10782299"/>
                  </a:lnTo>
                  <a:lnTo>
                    <a:pt x="979053" y="10744199"/>
                  </a:lnTo>
                  <a:lnTo>
                    <a:pt x="965727" y="10693399"/>
                  </a:lnTo>
                  <a:lnTo>
                    <a:pt x="952685" y="10642599"/>
                  </a:lnTo>
                  <a:lnTo>
                    <a:pt x="939928" y="10591799"/>
                  </a:lnTo>
                  <a:lnTo>
                    <a:pt x="927458" y="10553699"/>
                  </a:lnTo>
                  <a:lnTo>
                    <a:pt x="915276" y="10502899"/>
                  </a:lnTo>
                  <a:lnTo>
                    <a:pt x="903382" y="10452099"/>
                  </a:lnTo>
                  <a:lnTo>
                    <a:pt x="891777" y="10401299"/>
                  </a:lnTo>
                  <a:lnTo>
                    <a:pt x="880462" y="10363199"/>
                  </a:lnTo>
                  <a:lnTo>
                    <a:pt x="869438" y="10312399"/>
                  </a:lnTo>
                  <a:lnTo>
                    <a:pt x="858706" y="10261599"/>
                  </a:lnTo>
                  <a:lnTo>
                    <a:pt x="848266" y="10210799"/>
                  </a:lnTo>
                  <a:lnTo>
                    <a:pt x="838120" y="10159999"/>
                  </a:lnTo>
                  <a:lnTo>
                    <a:pt x="828268" y="10121899"/>
                  </a:lnTo>
                  <a:lnTo>
                    <a:pt x="818711" y="10071099"/>
                  </a:lnTo>
                  <a:lnTo>
                    <a:pt x="809451" y="10020299"/>
                  </a:lnTo>
                  <a:lnTo>
                    <a:pt x="800487" y="9969499"/>
                  </a:lnTo>
                  <a:lnTo>
                    <a:pt x="791821" y="9918699"/>
                  </a:lnTo>
                  <a:lnTo>
                    <a:pt x="783454" y="9867899"/>
                  </a:lnTo>
                  <a:lnTo>
                    <a:pt x="775387" y="9829799"/>
                  </a:lnTo>
                  <a:lnTo>
                    <a:pt x="767620" y="9778999"/>
                  </a:lnTo>
                  <a:lnTo>
                    <a:pt x="760154" y="9728199"/>
                  </a:lnTo>
                  <a:lnTo>
                    <a:pt x="752991" y="9677399"/>
                  </a:lnTo>
                  <a:lnTo>
                    <a:pt x="746130" y="9626599"/>
                  </a:lnTo>
                  <a:lnTo>
                    <a:pt x="739574" y="9575799"/>
                  </a:lnTo>
                  <a:lnTo>
                    <a:pt x="733322" y="9524999"/>
                  </a:lnTo>
                  <a:lnTo>
                    <a:pt x="727376" y="9474199"/>
                  </a:lnTo>
                  <a:lnTo>
                    <a:pt x="721737" y="9423399"/>
                  </a:lnTo>
                  <a:lnTo>
                    <a:pt x="716404" y="9385299"/>
                  </a:lnTo>
                  <a:lnTo>
                    <a:pt x="711381" y="9334499"/>
                  </a:lnTo>
                  <a:lnTo>
                    <a:pt x="706666" y="9283699"/>
                  </a:lnTo>
                  <a:lnTo>
                    <a:pt x="702261" y="9232899"/>
                  </a:lnTo>
                  <a:lnTo>
                    <a:pt x="698167" y="9182099"/>
                  </a:lnTo>
                  <a:lnTo>
                    <a:pt x="694385" y="9131299"/>
                  </a:lnTo>
                  <a:lnTo>
                    <a:pt x="690916" y="9080499"/>
                  </a:lnTo>
                  <a:lnTo>
                    <a:pt x="687760" y="9029699"/>
                  </a:lnTo>
                  <a:lnTo>
                    <a:pt x="684918" y="8978899"/>
                  </a:lnTo>
                  <a:lnTo>
                    <a:pt x="682391" y="8928099"/>
                  </a:lnTo>
                  <a:lnTo>
                    <a:pt x="680181" y="8877299"/>
                  </a:lnTo>
                  <a:lnTo>
                    <a:pt x="678288" y="8826499"/>
                  </a:lnTo>
                  <a:lnTo>
                    <a:pt x="676712" y="8775699"/>
                  </a:lnTo>
                  <a:lnTo>
                    <a:pt x="675455" y="8724899"/>
                  </a:lnTo>
                  <a:lnTo>
                    <a:pt x="674518" y="8674099"/>
                  </a:lnTo>
                  <a:lnTo>
                    <a:pt x="673901" y="8623299"/>
                  </a:lnTo>
                  <a:lnTo>
                    <a:pt x="673679" y="8585199"/>
                  </a:lnTo>
                  <a:lnTo>
                    <a:pt x="673632" y="8521699"/>
                  </a:lnTo>
                  <a:lnTo>
                    <a:pt x="673981" y="8470899"/>
                  </a:lnTo>
                  <a:lnTo>
                    <a:pt x="674655" y="8420099"/>
                  </a:lnTo>
                  <a:lnTo>
                    <a:pt x="675653" y="8369299"/>
                  </a:lnTo>
                  <a:lnTo>
                    <a:pt x="676977" y="8318499"/>
                  </a:lnTo>
                  <a:lnTo>
                    <a:pt x="678627" y="8267699"/>
                  </a:lnTo>
                  <a:lnTo>
                    <a:pt x="680605" y="8216899"/>
                  </a:lnTo>
                  <a:lnTo>
                    <a:pt x="682911" y="8166099"/>
                  </a:lnTo>
                  <a:lnTo>
                    <a:pt x="685546" y="8115299"/>
                  </a:lnTo>
                  <a:lnTo>
                    <a:pt x="688512" y="8064499"/>
                  </a:lnTo>
                  <a:lnTo>
                    <a:pt x="691808" y="8013699"/>
                  </a:lnTo>
                  <a:lnTo>
                    <a:pt x="695435" y="7962899"/>
                  </a:lnTo>
                  <a:lnTo>
                    <a:pt x="699396" y="7912099"/>
                  </a:lnTo>
                  <a:lnTo>
                    <a:pt x="703690" y="7861299"/>
                  </a:lnTo>
                  <a:lnTo>
                    <a:pt x="708318" y="7810499"/>
                  </a:lnTo>
                  <a:lnTo>
                    <a:pt x="713281" y="7759699"/>
                  </a:lnTo>
                  <a:lnTo>
                    <a:pt x="718581" y="7696199"/>
                  </a:lnTo>
                  <a:lnTo>
                    <a:pt x="724217" y="7645399"/>
                  </a:lnTo>
                  <a:lnTo>
                    <a:pt x="730191" y="7594599"/>
                  </a:lnTo>
                  <a:lnTo>
                    <a:pt x="736504" y="7543799"/>
                  </a:lnTo>
                  <a:lnTo>
                    <a:pt x="745014" y="7480299"/>
                  </a:lnTo>
                  <a:lnTo>
                    <a:pt x="754041" y="7416799"/>
                  </a:lnTo>
                  <a:lnTo>
                    <a:pt x="763582" y="7353299"/>
                  </a:lnTo>
                  <a:lnTo>
                    <a:pt x="773636" y="7289799"/>
                  </a:lnTo>
                  <a:lnTo>
                    <a:pt x="784198" y="7213599"/>
                  </a:lnTo>
                  <a:lnTo>
                    <a:pt x="795269" y="7150099"/>
                  </a:lnTo>
                  <a:lnTo>
                    <a:pt x="806844" y="7086599"/>
                  </a:lnTo>
                  <a:lnTo>
                    <a:pt x="818922" y="7023099"/>
                  </a:lnTo>
                  <a:lnTo>
                    <a:pt x="831500" y="6959599"/>
                  </a:lnTo>
                  <a:lnTo>
                    <a:pt x="844577" y="6896099"/>
                  </a:lnTo>
                  <a:lnTo>
                    <a:pt x="858149" y="6832599"/>
                  </a:lnTo>
                  <a:lnTo>
                    <a:pt x="872215" y="6769099"/>
                  </a:lnTo>
                  <a:lnTo>
                    <a:pt x="886772" y="6705599"/>
                  </a:lnTo>
                  <a:lnTo>
                    <a:pt x="901818" y="6642099"/>
                  </a:lnTo>
                  <a:lnTo>
                    <a:pt x="917351" y="6578599"/>
                  </a:lnTo>
                  <a:lnTo>
                    <a:pt x="933368" y="6515099"/>
                  </a:lnTo>
                  <a:lnTo>
                    <a:pt x="949867" y="6451599"/>
                  </a:lnTo>
                  <a:lnTo>
                    <a:pt x="966846" y="6388099"/>
                  </a:lnTo>
                  <a:lnTo>
                    <a:pt x="984302" y="6324599"/>
                  </a:lnTo>
                  <a:lnTo>
                    <a:pt x="1002233" y="6273799"/>
                  </a:lnTo>
                  <a:lnTo>
                    <a:pt x="1020637" y="6210299"/>
                  </a:lnTo>
                  <a:lnTo>
                    <a:pt x="1039511" y="6146799"/>
                  </a:lnTo>
                  <a:lnTo>
                    <a:pt x="1058854" y="6083299"/>
                  </a:lnTo>
                  <a:lnTo>
                    <a:pt x="1078662" y="6019799"/>
                  </a:lnTo>
                  <a:lnTo>
                    <a:pt x="1098934" y="5968999"/>
                  </a:lnTo>
                  <a:lnTo>
                    <a:pt x="1119668" y="5905499"/>
                  </a:lnTo>
                  <a:lnTo>
                    <a:pt x="1140860" y="5841999"/>
                  </a:lnTo>
                  <a:lnTo>
                    <a:pt x="1162509" y="5778499"/>
                  </a:lnTo>
                  <a:lnTo>
                    <a:pt x="1184612" y="5727699"/>
                  </a:lnTo>
                  <a:lnTo>
                    <a:pt x="1207167" y="5664199"/>
                  </a:lnTo>
                  <a:lnTo>
                    <a:pt x="1230173" y="5600699"/>
                  </a:lnTo>
                  <a:lnTo>
                    <a:pt x="1253625" y="5549899"/>
                  </a:lnTo>
                  <a:lnTo>
                    <a:pt x="1277523" y="5486399"/>
                  </a:lnTo>
                  <a:lnTo>
                    <a:pt x="1301863" y="5422899"/>
                  </a:lnTo>
                  <a:lnTo>
                    <a:pt x="1326644" y="5372099"/>
                  </a:lnTo>
                  <a:lnTo>
                    <a:pt x="1351863" y="5308599"/>
                  </a:lnTo>
                  <a:lnTo>
                    <a:pt x="1377518" y="5257799"/>
                  </a:lnTo>
                  <a:lnTo>
                    <a:pt x="1403607" y="5194299"/>
                  </a:lnTo>
                  <a:lnTo>
                    <a:pt x="1430127" y="5143499"/>
                  </a:lnTo>
                  <a:lnTo>
                    <a:pt x="1457076" y="5079999"/>
                  </a:lnTo>
                  <a:lnTo>
                    <a:pt x="1484452" y="5029199"/>
                  </a:lnTo>
                  <a:lnTo>
                    <a:pt x="1512252" y="4965699"/>
                  </a:lnTo>
                  <a:lnTo>
                    <a:pt x="1540474" y="4914899"/>
                  </a:lnTo>
                  <a:lnTo>
                    <a:pt x="1569116" y="4851399"/>
                  </a:lnTo>
                  <a:lnTo>
                    <a:pt x="1598175" y="4800599"/>
                  </a:lnTo>
                  <a:lnTo>
                    <a:pt x="1627650" y="4749799"/>
                  </a:lnTo>
                  <a:lnTo>
                    <a:pt x="1657537" y="4686299"/>
                  </a:lnTo>
                  <a:lnTo>
                    <a:pt x="1687835" y="4635499"/>
                  </a:lnTo>
                  <a:lnTo>
                    <a:pt x="1718542" y="4584699"/>
                  </a:lnTo>
                  <a:lnTo>
                    <a:pt x="1749654" y="4521199"/>
                  </a:lnTo>
                  <a:lnTo>
                    <a:pt x="1781170" y="4470399"/>
                  </a:lnTo>
                  <a:lnTo>
                    <a:pt x="1813087" y="4419599"/>
                  </a:lnTo>
                  <a:lnTo>
                    <a:pt x="1845403" y="4368799"/>
                  </a:lnTo>
                  <a:lnTo>
                    <a:pt x="1878116" y="4317999"/>
                  </a:lnTo>
                  <a:lnTo>
                    <a:pt x="1911224" y="4254499"/>
                  </a:lnTo>
                  <a:lnTo>
                    <a:pt x="1944723" y="4203699"/>
                  </a:lnTo>
                  <a:lnTo>
                    <a:pt x="1978613" y="4152899"/>
                  </a:lnTo>
                  <a:lnTo>
                    <a:pt x="2012889" y="4102099"/>
                  </a:lnTo>
                  <a:lnTo>
                    <a:pt x="2047551" y="4051299"/>
                  </a:lnTo>
                  <a:lnTo>
                    <a:pt x="2082596" y="4000499"/>
                  </a:lnTo>
                  <a:lnTo>
                    <a:pt x="2118022" y="3949699"/>
                  </a:lnTo>
                  <a:lnTo>
                    <a:pt x="2153826" y="3898899"/>
                  </a:lnTo>
                  <a:lnTo>
                    <a:pt x="2190006" y="3848099"/>
                  </a:lnTo>
                  <a:lnTo>
                    <a:pt x="2226559" y="3797299"/>
                  </a:lnTo>
                  <a:lnTo>
                    <a:pt x="2263484" y="3746499"/>
                  </a:lnTo>
                  <a:lnTo>
                    <a:pt x="2300778" y="3695699"/>
                  </a:lnTo>
                  <a:lnTo>
                    <a:pt x="2338439" y="3644899"/>
                  </a:lnTo>
                  <a:lnTo>
                    <a:pt x="2376464" y="3594099"/>
                  </a:lnTo>
                  <a:lnTo>
                    <a:pt x="2414852" y="3555999"/>
                  </a:lnTo>
                  <a:lnTo>
                    <a:pt x="2453599" y="3505199"/>
                  </a:lnTo>
                  <a:lnTo>
                    <a:pt x="2492704" y="3454399"/>
                  </a:lnTo>
                  <a:lnTo>
                    <a:pt x="2532164" y="3403599"/>
                  </a:lnTo>
                  <a:lnTo>
                    <a:pt x="2571977" y="3365499"/>
                  </a:lnTo>
                  <a:lnTo>
                    <a:pt x="2612140" y="3314699"/>
                  </a:lnTo>
                  <a:lnTo>
                    <a:pt x="2652652" y="3263899"/>
                  </a:lnTo>
                  <a:lnTo>
                    <a:pt x="2693510" y="3225799"/>
                  </a:lnTo>
                  <a:lnTo>
                    <a:pt x="2734712" y="3174999"/>
                  </a:lnTo>
                  <a:lnTo>
                    <a:pt x="2776255" y="3124199"/>
                  </a:lnTo>
                  <a:lnTo>
                    <a:pt x="2818137" y="3086099"/>
                  </a:lnTo>
                  <a:lnTo>
                    <a:pt x="2860357" y="3035299"/>
                  </a:lnTo>
                  <a:lnTo>
                    <a:pt x="2902910" y="2997199"/>
                  </a:lnTo>
                  <a:lnTo>
                    <a:pt x="2945796" y="2946399"/>
                  </a:lnTo>
                  <a:lnTo>
                    <a:pt x="2989012" y="2908299"/>
                  </a:lnTo>
                  <a:lnTo>
                    <a:pt x="3032555" y="2857499"/>
                  </a:lnTo>
                  <a:lnTo>
                    <a:pt x="3120615" y="2781299"/>
                  </a:lnTo>
                  <a:lnTo>
                    <a:pt x="3165127" y="2730499"/>
                  </a:lnTo>
                  <a:lnTo>
                    <a:pt x="3255104" y="2654299"/>
                  </a:lnTo>
                  <a:lnTo>
                    <a:pt x="3300565" y="2603499"/>
                  </a:lnTo>
                  <a:lnTo>
                    <a:pt x="3438806" y="2489199"/>
                  </a:lnTo>
                  <a:lnTo>
                    <a:pt x="3485498" y="2438399"/>
                  </a:lnTo>
                  <a:lnTo>
                    <a:pt x="3675267" y="2285999"/>
                  </a:lnTo>
                  <a:lnTo>
                    <a:pt x="3869725" y="2133599"/>
                  </a:lnTo>
                  <a:lnTo>
                    <a:pt x="3968665" y="2057399"/>
                  </a:lnTo>
                  <a:lnTo>
                    <a:pt x="4018556" y="2031999"/>
                  </a:lnTo>
                  <a:lnTo>
                    <a:pt x="4220863" y="1879599"/>
                  </a:lnTo>
                  <a:lnTo>
                    <a:pt x="4272115" y="1854199"/>
                  </a:lnTo>
                  <a:lnTo>
                    <a:pt x="4375412" y="1777999"/>
                  </a:lnTo>
                  <a:lnTo>
                    <a:pt x="4427453" y="1752599"/>
                  </a:lnTo>
                  <a:lnTo>
                    <a:pt x="4479752" y="1714499"/>
                  </a:lnTo>
                  <a:lnTo>
                    <a:pt x="4532308" y="1689099"/>
                  </a:lnTo>
                  <a:lnTo>
                    <a:pt x="4585117" y="1650999"/>
                  </a:lnTo>
                  <a:lnTo>
                    <a:pt x="4638178" y="1625599"/>
                  </a:lnTo>
                  <a:lnTo>
                    <a:pt x="4691488" y="1587499"/>
                  </a:lnTo>
                  <a:lnTo>
                    <a:pt x="4798847" y="1536699"/>
                  </a:lnTo>
                  <a:lnTo>
                    <a:pt x="4852891" y="1498599"/>
                  </a:lnTo>
                  <a:lnTo>
                    <a:pt x="4961696" y="1447799"/>
                  </a:lnTo>
                  <a:lnTo>
                    <a:pt x="5016454" y="1409699"/>
                  </a:lnTo>
                  <a:lnTo>
                    <a:pt x="5633659" y="1130299"/>
                  </a:lnTo>
                  <a:lnTo>
                    <a:pt x="5806480" y="1054099"/>
                  </a:lnTo>
                  <a:lnTo>
                    <a:pt x="5864492" y="1041399"/>
                  </a:lnTo>
                  <a:lnTo>
                    <a:pt x="5981108" y="990599"/>
                  </a:lnTo>
                  <a:lnTo>
                    <a:pt x="6039709" y="977899"/>
                  </a:lnTo>
                  <a:lnTo>
                    <a:pt x="6157482" y="927099"/>
                  </a:lnTo>
                  <a:lnTo>
                    <a:pt x="6216650" y="914399"/>
                  </a:lnTo>
                  <a:lnTo>
                    <a:pt x="6276003" y="888999"/>
                  </a:lnTo>
                  <a:lnTo>
                    <a:pt x="6335538" y="876299"/>
                  </a:lnTo>
                  <a:lnTo>
                    <a:pt x="6395254" y="850899"/>
                  </a:lnTo>
                  <a:lnTo>
                    <a:pt x="6515216" y="825499"/>
                  </a:lnTo>
                  <a:lnTo>
                    <a:pt x="6575458" y="800099"/>
                  </a:lnTo>
                  <a:lnTo>
                    <a:pt x="6757200" y="761999"/>
                  </a:lnTo>
                  <a:lnTo>
                    <a:pt x="6818111" y="736599"/>
                  </a:lnTo>
                  <a:lnTo>
                    <a:pt x="7311030" y="634999"/>
                  </a:lnTo>
                  <a:lnTo>
                    <a:pt x="7373313" y="634999"/>
                  </a:lnTo>
                  <a:lnTo>
                    <a:pt x="7561000" y="596899"/>
                  </a:lnTo>
                  <a:lnTo>
                    <a:pt x="7623833" y="596899"/>
                  </a:lnTo>
                  <a:lnTo>
                    <a:pt x="7749893" y="571499"/>
                  </a:lnTo>
                  <a:lnTo>
                    <a:pt x="7813114" y="571499"/>
                  </a:lnTo>
                  <a:lnTo>
                    <a:pt x="7876461" y="558799"/>
                  </a:lnTo>
                  <a:lnTo>
                    <a:pt x="7939929" y="558799"/>
                  </a:lnTo>
                  <a:lnTo>
                    <a:pt x="8003518" y="546099"/>
                  </a:lnTo>
                  <a:lnTo>
                    <a:pt x="8131048" y="546099"/>
                  </a:lnTo>
                  <a:lnTo>
                    <a:pt x="8194983" y="533399"/>
                  </a:lnTo>
                  <a:lnTo>
                    <a:pt x="8323185" y="533399"/>
                  </a:lnTo>
                  <a:lnTo>
                    <a:pt x="8387447" y="520699"/>
                  </a:lnTo>
                  <a:lnTo>
                    <a:pt x="9292333" y="520699"/>
                  </a:lnTo>
                  <a:lnTo>
                    <a:pt x="9292333" y="0"/>
                  </a:lnTo>
                  <a:close/>
                </a:path>
                <a:path w="9292590" h="11430000">
                  <a:moveTo>
                    <a:pt x="9292333" y="520699"/>
                  </a:moveTo>
                  <a:lnTo>
                    <a:pt x="8970206" y="520699"/>
                  </a:lnTo>
                  <a:lnTo>
                    <a:pt x="9035404" y="533399"/>
                  </a:lnTo>
                  <a:lnTo>
                    <a:pt x="9231476" y="533399"/>
                  </a:lnTo>
                  <a:lnTo>
                    <a:pt x="9292333" y="546099"/>
                  </a:lnTo>
                  <a:lnTo>
                    <a:pt x="9292333" y="520699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0988CBD-EA91-2D7B-AEA9-5EC9293762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8267" y="3320722"/>
            <a:ext cx="10143498" cy="17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O certificado será emitido para Centro Coordenador da Rede (CCR) e para cada Ponto de Atenção à Saúde (PAS).</a:t>
            </a:r>
          </a:p>
          <a:p>
            <a:pPr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kern="100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Será emitido um certificado único com a referência de todos os PAS.</a:t>
            </a:r>
          </a:p>
        </p:txBody>
      </p:sp>
    </p:spTree>
    <p:extLst>
      <p:ext uri="{BB962C8B-B14F-4D97-AF65-F5344CB8AC3E}">
        <p14:creationId xmlns:p14="http://schemas.microsoft.com/office/powerpoint/2010/main" val="325307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"/>
            <a:ext cx="20104100" cy="11456035"/>
          </a:xfrm>
          <a:custGeom>
            <a:avLst/>
            <a:gdLst/>
            <a:ahLst/>
            <a:cxnLst/>
            <a:rect l="l" t="t" r="r" b="b"/>
            <a:pathLst>
              <a:path w="20104100" h="11456035">
                <a:moveTo>
                  <a:pt x="20104062" y="0"/>
                </a:moveTo>
                <a:lnTo>
                  <a:pt x="0" y="0"/>
                </a:lnTo>
                <a:lnTo>
                  <a:pt x="0" y="11455907"/>
                </a:lnTo>
                <a:lnTo>
                  <a:pt x="20104062" y="11455907"/>
                </a:lnTo>
                <a:lnTo>
                  <a:pt x="20104062" y="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1851"/>
            <a:ext cx="10118090" cy="10807700"/>
          </a:xfrm>
          <a:custGeom>
            <a:avLst/>
            <a:gdLst/>
            <a:ahLst/>
            <a:cxnLst/>
            <a:rect l="l" t="t" r="r" b="b"/>
            <a:pathLst>
              <a:path w="10118090" h="10807700">
                <a:moveTo>
                  <a:pt x="10117748" y="1206499"/>
                </a:moveTo>
                <a:lnTo>
                  <a:pt x="5312073" y="1206499"/>
                </a:lnTo>
                <a:lnTo>
                  <a:pt x="5362559" y="1219199"/>
                </a:lnTo>
                <a:lnTo>
                  <a:pt x="5867340" y="1219199"/>
                </a:lnTo>
                <a:lnTo>
                  <a:pt x="5917810" y="1231899"/>
                </a:lnTo>
                <a:lnTo>
                  <a:pt x="6170133" y="1231899"/>
                </a:lnTo>
                <a:lnTo>
                  <a:pt x="6220592" y="1244599"/>
                </a:lnTo>
                <a:lnTo>
                  <a:pt x="6422411" y="1244599"/>
                </a:lnTo>
                <a:lnTo>
                  <a:pt x="6472861" y="1257299"/>
                </a:lnTo>
                <a:lnTo>
                  <a:pt x="6674640" y="1257299"/>
                </a:lnTo>
                <a:lnTo>
                  <a:pt x="6725080" y="1269999"/>
                </a:lnTo>
                <a:lnTo>
                  <a:pt x="6825954" y="1269999"/>
                </a:lnTo>
                <a:lnTo>
                  <a:pt x="6876387" y="1282699"/>
                </a:lnTo>
                <a:lnTo>
                  <a:pt x="6977248" y="1282699"/>
                </a:lnTo>
                <a:lnTo>
                  <a:pt x="7027675" y="1295399"/>
                </a:lnTo>
                <a:lnTo>
                  <a:pt x="7128522" y="1295399"/>
                </a:lnTo>
                <a:lnTo>
                  <a:pt x="7178942" y="1308099"/>
                </a:lnTo>
                <a:lnTo>
                  <a:pt x="7279775" y="1308099"/>
                </a:lnTo>
                <a:lnTo>
                  <a:pt x="7330188" y="1320799"/>
                </a:lnTo>
                <a:lnTo>
                  <a:pt x="7430914" y="1320799"/>
                </a:lnTo>
                <a:lnTo>
                  <a:pt x="7481185" y="1333499"/>
                </a:lnTo>
                <a:lnTo>
                  <a:pt x="7531400" y="1333499"/>
                </a:lnTo>
                <a:lnTo>
                  <a:pt x="7581547" y="1346199"/>
                </a:lnTo>
                <a:lnTo>
                  <a:pt x="7631616" y="1346199"/>
                </a:lnTo>
                <a:lnTo>
                  <a:pt x="7731466" y="1371599"/>
                </a:lnTo>
                <a:lnTo>
                  <a:pt x="7781226" y="1371599"/>
                </a:lnTo>
                <a:lnTo>
                  <a:pt x="7880353" y="1396999"/>
                </a:lnTo>
                <a:lnTo>
                  <a:pt x="7929698" y="1396999"/>
                </a:lnTo>
                <a:lnTo>
                  <a:pt x="8269922" y="1485899"/>
                </a:lnTo>
                <a:lnTo>
                  <a:pt x="8317643" y="1511299"/>
                </a:lnTo>
                <a:lnTo>
                  <a:pt x="8412305" y="1536699"/>
                </a:lnTo>
                <a:lnTo>
                  <a:pt x="8459223" y="1562099"/>
                </a:lnTo>
                <a:lnTo>
                  <a:pt x="8505850" y="1574799"/>
                </a:lnTo>
                <a:lnTo>
                  <a:pt x="8598184" y="1625599"/>
                </a:lnTo>
                <a:lnTo>
                  <a:pt x="8643867" y="1638299"/>
                </a:lnTo>
                <a:lnTo>
                  <a:pt x="8689211" y="1663699"/>
                </a:lnTo>
                <a:lnTo>
                  <a:pt x="8866972" y="1765299"/>
                </a:lnTo>
                <a:lnTo>
                  <a:pt x="8909968" y="1803399"/>
                </a:lnTo>
                <a:lnTo>
                  <a:pt x="8950944" y="1828799"/>
                </a:lnTo>
                <a:lnTo>
                  <a:pt x="8989896" y="1854199"/>
                </a:lnTo>
                <a:lnTo>
                  <a:pt x="9026819" y="1892299"/>
                </a:lnTo>
                <a:lnTo>
                  <a:pt x="9061710" y="1930399"/>
                </a:lnTo>
                <a:lnTo>
                  <a:pt x="9094563" y="1955799"/>
                </a:lnTo>
                <a:lnTo>
                  <a:pt x="9125374" y="1993899"/>
                </a:lnTo>
                <a:lnTo>
                  <a:pt x="9154139" y="2031999"/>
                </a:lnTo>
                <a:lnTo>
                  <a:pt x="9180854" y="2070099"/>
                </a:lnTo>
                <a:lnTo>
                  <a:pt x="9205513" y="2108199"/>
                </a:lnTo>
                <a:lnTo>
                  <a:pt x="9228113" y="2146299"/>
                </a:lnTo>
                <a:lnTo>
                  <a:pt x="9248649" y="2184399"/>
                </a:lnTo>
                <a:lnTo>
                  <a:pt x="9267117" y="2222499"/>
                </a:lnTo>
                <a:lnTo>
                  <a:pt x="9283512" y="2260599"/>
                </a:lnTo>
                <a:lnTo>
                  <a:pt x="9297830" y="2311399"/>
                </a:lnTo>
                <a:lnTo>
                  <a:pt x="9310066" y="2349499"/>
                </a:lnTo>
                <a:lnTo>
                  <a:pt x="9320216" y="2387599"/>
                </a:lnTo>
                <a:lnTo>
                  <a:pt x="9328276" y="2438399"/>
                </a:lnTo>
                <a:lnTo>
                  <a:pt x="9334240" y="2476499"/>
                </a:lnTo>
                <a:lnTo>
                  <a:pt x="9338106" y="2527299"/>
                </a:lnTo>
                <a:lnTo>
                  <a:pt x="9339867" y="2578099"/>
                </a:lnTo>
                <a:lnTo>
                  <a:pt x="9339521" y="2616199"/>
                </a:lnTo>
                <a:lnTo>
                  <a:pt x="9337062" y="2666999"/>
                </a:lnTo>
                <a:lnTo>
                  <a:pt x="9332486" y="2717799"/>
                </a:lnTo>
                <a:lnTo>
                  <a:pt x="9325788" y="2768599"/>
                </a:lnTo>
                <a:lnTo>
                  <a:pt x="9316965" y="2819399"/>
                </a:lnTo>
                <a:lnTo>
                  <a:pt x="9306011" y="2870199"/>
                </a:lnTo>
                <a:lnTo>
                  <a:pt x="9293591" y="2920999"/>
                </a:lnTo>
                <a:lnTo>
                  <a:pt x="9279989" y="2971799"/>
                </a:lnTo>
                <a:lnTo>
                  <a:pt x="9265240" y="3009899"/>
                </a:lnTo>
                <a:lnTo>
                  <a:pt x="9249377" y="3060699"/>
                </a:lnTo>
                <a:lnTo>
                  <a:pt x="9232436" y="3111499"/>
                </a:lnTo>
                <a:lnTo>
                  <a:pt x="9214451" y="3162299"/>
                </a:lnTo>
                <a:lnTo>
                  <a:pt x="9195456" y="3200399"/>
                </a:lnTo>
                <a:lnTo>
                  <a:pt x="9175486" y="3251199"/>
                </a:lnTo>
                <a:lnTo>
                  <a:pt x="9154574" y="3301999"/>
                </a:lnTo>
                <a:lnTo>
                  <a:pt x="9132756" y="3340099"/>
                </a:lnTo>
                <a:lnTo>
                  <a:pt x="9110066" y="3390899"/>
                </a:lnTo>
                <a:lnTo>
                  <a:pt x="9086538" y="3428999"/>
                </a:lnTo>
                <a:lnTo>
                  <a:pt x="9062206" y="3479799"/>
                </a:lnTo>
                <a:lnTo>
                  <a:pt x="9037106" y="3517899"/>
                </a:lnTo>
                <a:lnTo>
                  <a:pt x="9011271" y="3555999"/>
                </a:lnTo>
                <a:lnTo>
                  <a:pt x="8984735" y="3606799"/>
                </a:lnTo>
                <a:lnTo>
                  <a:pt x="8957535" y="3644899"/>
                </a:lnTo>
                <a:lnTo>
                  <a:pt x="8929702" y="3682999"/>
                </a:lnTo>
                <a:lnTo>
                  <a:pt x="8901273" y="3733799"/>
                </a:lnTo>
                <a:lnTo>
                  <a:pt x="8872281" y="3771899"/>
                </a:lnTo>
                <a:lnTo>
                  <a:pt x="8842762" y="3809999"/>
                </a:lnTo>
                <a:lnTo>
                  <a:pt x="8812748" y="3848099"/>
                </a:lnTo>
                <a:lnTo>
                  <a:pt x="8782275" y="3886199"/>
                </a:lnTo>
                <a:lnTo>
                  <a:pt x="8751390" y="3936999"/>
                </a:lnTo>
                <a:lnTo>
                  <a:pt x="8720285" y="3975099"/>
                </a:lnTo>
                <a:lnTo>
                  <a:pt x="8657428" y="4051299"/>
                </a:lnTo>
                <a:lnTo>
                  <a:pt x="8593728" y="4127499"/>
                </a:lnTo>
                <a:lnTo>
                  <a:pt x="8529204" y="4203699"/>
                </a:lnTo>
                <a:lnTo>
                  <a:pt x="8463882" y="4279899"/>
                </a:lnTo>
                <a:lnTo>
                  <a:pt x="8397781" y="4356099"/>
                </a:lnTo>
                <a:lnTo>
                  <a:pt x="8297221" y="4470399"/>
                </a:lnTo>
                <a:lnTo>
                  <a:pt x="8195037" y="4584699"/>
                </a:lnTo>
                <a:lnTo>
                  <a:pt x="8091304" y="4698999"/>
                </a:lnTo>
                <a:lnTo>
                  <a:pt x="8056395" y="4724399"/>
                </a:lnTo>
                <a:lnTo>
                  <a:pt x="8021324" y="4762499"/>
                </a:lnTo>
                <a:lnTo>
                  <a:pt x="7879489" y="4914899"/>
                </a:lnTo>
                <a:lnTo>
                  <a:pt x="7843656" y="4940299"/>
                </a:lnTo>
                <a:lnTo>
                  <a:pt x="7735300" y="5054599"/>
                </a:lnTo>
                <a:lnTo>
                  <a:pt x="7698906" y="5079999"/>
                </a:lnTo>
                <a:lnTo>
                  <a:pt x="7625720" y="5156199"/>
                </a:lnTo>
                <a:lnTo>
                  <a:pt x="7588935" y="5181599"/>
                </a:lnTo>
                <a:lnTo>
                  <a:pt x="7514992" y="5257799"/>
                </a:lnTo>
                <a:lnTo>
                  <a:pt x="7477840" y="5283199"/>
                </a:lnTo>
                <a:lnTo>
                  <a:pt x="7403189" y="5359399"/>
                </a:lnTo>
                <a:lnTo>
                  <a:pt x="7365696" y="5384799"/>
                </a:lnTo>
                <a:lnTo>
                  <a:pt x="7290388" y="5460999"/>
                </a:lnTo>
                <a:lnTo>
                  <a:pt x="7252579" y="5486399"/>
                </a:lnTo>
                <a:lnTo>
                  <a:pt x="7176664" y="5562599"/>
                </a:lnTo>
                <a:lnTo>
                  <a:pt x="7138563" y="5587999"/>
                </a:lnTo>
                <a:lnTo>
                  <a:pt x="7100371" y="5626099"/>
                </a:lnTo>
                <a:lnTo>
                  <a:pt x="7062091" y="5651499"/>
                </a:lnTo>
                <a:lnTo>
                  <a:pt x="7023724" y="5689599"/>
                </a:lnTo>
                <a:lnTo>
                  <a:pt x="6985274" y="5714999"/>
                </a:lnTo>
                <a:lnTo>
                  <a:pt x="6908136" y="5791199"/>
                </a:lnTo>
                <a:lnTo>
                  <a:pt x="6869453" y="5816599"/>
                </a:lnTo>
                <a:lnTo>
                  <a:pt x="6830699" y="5854699"/>
                </a:lnTo>
                <a:lnTo>
                  <a:pt x="6791875" y="5880099"/>
                </a:lnTo>
                <a:lnTo>
                  <a:pt x="6752984" y="5918199"/>
                </a:lnTo>
                <a:lnTo>
                  <a:pt x="6714030" y="5943599"/>
                </a:lnTo>
                <a:lnTo>
                  <a:pt x="6675015" y="5981699"/>
                </a:lnTo>
                <a:lnTo>
                  <a:pt x="6635570" y="6007099"/>
                </a:lnTo>
                <a:lnTo>
                  <a:pt x="6596072" y="6045199"/>
                </a:lnTo>
                <a:lnTo>
                  <a:pt x="6556520" y="6070599"/>
                </a:lnTo>
                <a:lnTo>
                  <a:pt x="6516916" y="6108699"/>
                </a:lnTo>
                <a:lnTo>
                  <a:pt x="6477258" y="6134099"/>
                </a:lnTo>
                <a:lnTo>
                  <a:pt x="6437548" y="6172199"/>
                </a:lnTo>
                <a:lnTo>
                  <a:pt x="6397785" y="6197599"/>
                </a:lnTo>
                <a:lnTo>
                  <a:pt x="6357971" y="6235699"/>
                </a:lnTo>
                <a:lnTo>
                  <a:pt x="6318105" y="6261099"/>
                </a:lnTo>
                <a:lnTo>
                  <a:pt x="6278188" y="6299199"/>
                </a:lnTo>
                <a:lnTo>
                  <a:pt x="6238220" y="6324599"/>
                </a:lnTo>
                <a:lnTo>
                  <a:pt x="6198201" y="6362699"/>
                </a:lnTo>
                <a:lnTo>
                  <a:pt x="6158131" y="6388099"/>
                </a:lnTo>
                <a:lnTo>
                  <a:pt x="6118011" y="6426199"/>
                </a:lnTo>
                <a:lnTo>
                  <a:pt x="6077842" y="6451599"/>
                </a:lnTo>
                <a:lnTo>
                  <a:pt x="6037623" y="6489699"/>
                </a:lnTo>
                <a:lnTo>
                  <a:pt x="5997354" y="6515099"/>
                </a:lnTo>
                <a:lnTo>
                  <a:pt x="5957037" y="6553199"/>
                </a:lnTo>
                <a:lnTo>
                  <a:pt x="5876257" y="6603999"/>
                </a:lnTo>
                <a:lnTo>
                  <a:pt x="5835794" y="6642099"/>
                </a:lnTo>
                <a:lnTo>
                  <a:pt x="5795284" y="6667499"/>
                </a:lnTo>
                <a:lnTo>
                  <a:pt x="5754726" y="6705599"/>
                </a:lnTo>
                <a:lnTo>
                  <a:pt x="5714121" y="6730999"/>
                </a:lnTo>
                <a:lnTo>
                  <a:pt x="5673470" y="6769099"/>
                </a:lnTo>
                <a:lnTo>
                  <a:pt x="5592027" y="6819899"/>
                </a:lnTo>
                <a:lnTo>
                  <a:pt x="5551236" y="6857999"/>
                </a:lnTo>
                <a:lnTo>
                  <a:pt x="5510399" y="6883399"/>
                </a:lnTo>
                <a:lnTo>
                  <a:pt x="5469518" y="6921499"/>
                </a:lnTo>
                <a:lnTo>
                  <a:pt x="5387619" y="6972299"/>
                </a:lnTo>
                <a:lnTo>
                  <a:pt x="5346603" y="7010399"/>
                </a:lnTo>
                <a:lnTo>
                  <a:pt x="5264438" y="7061199"/>
                </a:lnTo>
                <a:lnTo>
                  <a:pt x="5223290" y="7099299"/>
                </a:lnTo>
                <a:lnTo>
                  <a:pt x="5140864" y="7150099"/>
                </a:lnTo>
                <a:lnTo>
                  <a:pt x="5099587" y="7188199"/>
                </a:lnTo>
                <a:lnTo>
                  <a:pt x="5016905" y="7238999"/>
                </a:lnTo>
                <a:lnTo>
                  <a:pt x="4975501" y="7277099"/>
                </a:lnTo>
                <a:lnTo>
                  <a:pt x="4892570" y="7327899"/>
                </a:lnTo>
                <a:lnTo>
                  <a:pt x="4851042" y="7365999"/>
                </a:lnTo>
                <a:lnTo>
                  <a:pt x="4767866" y="7416799"/>
                </a:lnTo>
                <a:lnTo>
                  <a:pt x="4726217" y="7454899"/>
                </a:lnTo>
                <a:lnTo>
                  <a:pt x="4601034" y="7531099"/>
                </a:lnTo>
                <a:lnTo>
                  <a:pt x="4559228" y="7569199"/>
                </a:lnTo>
                <a:lnTo>
                  <a:pt x="4475501" y="7619999"/>
                </a:lnTo>
                <a:lnTo>
                  <a:pt x="4433580" y="7658099"/>
                </a:lnTo>
                <a:lnTo>
                  <a:pt x="4307593" y="7734299"/>
                </a:lnTo>
                <a:lnTo>
                  <a:pt x="4265523" y="7772399"/>
                </a:lnTo>
                <a:lnTo>
                  <a:pt x="4139095" y="7848599"/>
                </a:lnTo>
                <a:lnTo>
                  <a:pt x="4096881" y="7886699"/>
                </a:lnTo>
                <a:lnTo>
                  <a:pt x="3927674" y="7988299"/>
                </a:lnTo>
                <a:lnTo>
                  <a:pt x="3885286" y="8026399"/>
                </a:lnTo>
                <a:lnTo>
                  <a:pt x="3757921" y="8102599"/>
                </a:lnTo>
                <a:lnTo>
                  <a:pt x="3715399" y="8140699"/>
                </a:lnTo>
                <a:lnTo>
                  <a:pt x="3502308" y="8267699"/>
                </a:lnTo>
                <a:lnTo>
                  <a:pt x="3459595" y="8305799"/>
                </a:lnTo>
                <a:lnTo>
                  <a:pt x="3288436" y="8407399"/>
                </a:lnTo>
                <a:lnTo>
                  <a:pt x="3245572" y="8445499"/>
                </a:lnTo>
                <a:lnTo>
                  <a:pt x="3073823" y="8547099"/>
                </a:lnTo>
                <a:lnTo>
                  <a:pt x="3029718" y="8572499"/>
                </a:lnTo>
                <a:lnTo>
                  <a:pt x="2987483" y="8610599"/>
                </a:lnTo>
                <a:lnTo>
                  <a:pt x="2947071" y="8635999"/>
                </a:lnTo>
                <a:lnTo>
                  <a:pt x="2908432" y="8674099"/>
                </a:lnTo>
                <a:lnTo>
                  <a:pt x="2871520" y="8712199"/>
                </a:lnTo>
                <a:lnTo>
                  <a:pt x="2836286" y="8750299"/>
                </a:lnTo>
                <a:lnTo>
                  <a:pt x="2802682" y="8788399"/>
                </a:lnTo>
                <a:lnTo>
                  <a:pt x="2770660" y="8826499"/>
                </a:lnTo>
                <a:lnTo>
                  <a:pt x="2740173" y="8864599"/>
                </a:lnTo>
                <a:lnTo>
                  <a:pt x="2711171" y="8915399"/>
                </a:lnTo>
                <a:lnTo>
                  <a:pt x="2684658" y="8953499"/>
                </a:lnTo>
                <a:lnTo>
                  <a:pt x="2658054" y="9004299"/>
                </a:lnTo>
                <a:lnTo>
                  <a:pt x="2604589" y="9080499"/>
                </a:lnTo>
                <a:lnTo>
                  <a:pt x="2577738" y="9131299"/>
                </a:lnTo>
                <a:lnTo>
                  <a:pt x="2523823" y="9207499"/>
                </a:lnTo>
                <a:lnTo>
                  <a:pt x="2496769" y="9258299"/>
                </a:lnTo>
                <a:lnTo>
                  <a:pt x="2469656" y="9296399"/>
                </a:lnTo>
                <a:lnTo>
                  <a:pt x="2442490" y="9347199"/>
                </a:lnTo>
                <a:lnTo>
                  <a:pt x="2388014" y="9423399"/>
                </a:lnTo>
                <a:lnTo>
                  <a:pt x="2360715" y="9474199"/>
                </a:lnTo>
                <a:lnTo>
                  <a:pt x="2306016" y="9550399"/>
                </a:lnTo>
                <a:lnTo>
                  <a:pt x="2278626" y="9601199"/>
                </a:lnTo>
                <a:lnTo>
                  <a:pt x="2223790" y="9690099"/>
                </a:lnTo>
                <a:lnTo>
                  <a:pt x="2086584" y="9893299"/>
                </a:lnTo>
                <a:lnTo>
                  <a:pt x="2031755" y="9982199"/>
                </a:lnTo>
                <a:lnTo>
                  <a:pt x="2004371" y="10020299"/>
                </a:lnTo>
                <a:lnTo>
                  <a:pt x="1977013" y="10071099"/>
                </a:lnTo>
                <a:lnTo>
                  <a:pt x="1922397" y="10147299"/>
                </a:lnTo>
                <a:lnTo>
                  <a:pt x="1895147" y="10198099"/>
                </a:lnTo>
                <a:lnTo>
                  <a:pt x="1868044" y="10236199"/>
                </a:lnTo>
                <a:lnTo>
                  <a:pt x="1840986" y="10286999"/>
                </a:lnTo>
                <a:lnTo>
                  <a:pt x="1786871" y="10363199"/>
                </a:lnTo>
                <a:lnTo>
                  <a:pt x="1759746" y="10413999"/>
                </a:lnTo>
                <a:lnTo>
                  <a:pt x="1732530" y="10452099"/>
                </a:lnTo>
                <a:lnTo>
                  <a:pt x="1677693" y="10540999"/>
                </a:lnTo>
                <a:lnTo>
                  <a:pt x="1593913" y="10680699"/>
                </a:lnTo>
                <a:lnTo>
                  <a:pt x="1536648" y="10769599"/>
                </a:lnTo>
                <a:lnTo>
                  <a:pt x="1507490" y="10807699"/>
                </a:lnTo>
                <a:lnTo>
                  <a:pt x="1564991" y="10807699"/>
                </a:lnTo>
                <a:lnTo>
                  <a:pt x="1609269" y="10794999"/>
                </a:lnTo>
                <a:lnTo>
                  <a:pt x="1644086" y="10769599"/>
                </a:lnTo>
                <a:lnTo>
                  <a:pt x="1673205" y="10744199"/>
                </a:lnTo>
                <a:lnTo>
                  <a:pt x="1700386" y="10718799"/>
                </a:lnTo>
                <a:lnTo>
                  <a:pt x="1780807" y="10655299"/>
                </a:lnTo>
                <a:lnTo>
                  <a:pt x="1861178" y="10604499"/>
                </a:lnTo>
                <a:lnTo>
                  <a:pt x="2422200" y="10159999"/>
                </a:lnTo>
                <a:lnTo>
                  <a:pt x="2462155" y="10134599"/>
                </a:lnTo>
                <a:lnTo>
                  <a:pt x="2502093" y="10096499"/>
                </a:lnTo>
                <a:lnTo>
                  <a:pt x="2542013" y="10071099"/>
                </a:lnTo>
                <a:lnTo>
                  <a:pt x="2581916" y="10032999"/>
                </a:lnTo>
                <a:lnTo>
                  <a:pt x="2621801" y="10007599"/>
                </a:lnTo>
                <a:lnTo>
                  <a:pt x="2661667" y="9969499"/>
                </a:lnTo>
                <a:lnTo>
                  <a:pt x="2701514" y="9944099"/>
                </a:lnTo>
                <a:lnTo>
                  <a:pt x="2741343" y="9905999"/>
                </a:lnTo>
                <a:lnTo>
                  <a:pt x="2781152" y="9880599"/>
                </a:lnTo>
                <a:lnTo>
                  <a:pt x="2820942" y="9842499"/>
                </a:lnTo>
                <a:lnTo>
                  <a:pt x="2860712" y="9817099"/>
                </a:lnTo>
                <a:lnTo>
                  <a:pt x="2900462" y="9778999"/>
                </a:lnTo>
                <a:lnTo>
                  <a:pt x="2940192" y="9753599"/>
                </a:lnTo>
                <a:lnTo>
                  <a:pt x="2979901" y="9715499"/>
                </a:lnTo>
                <a:lnTo>
                  <a:pt x="3019589" y="9690099"/>
                </a:lnTo>
                <a:lnTo>
                  <a:pt x="3059256" y="9651999"/>
                </a:lnTo>
                <a:lnTo>
                  <a:pt x="3098901" y="9626599"/>
                </a:lnTo>
                <a:lnTo>
                  <a:pt x="3138525" y="9588499"/>
                </a:lnTo>
                <a:lnTo>
                  <a:pt x="3178126" y="9563099"/>
                </a:lnTo>
                <a:lnTo>
                  <a:pt x="3217705" y="9524999"/>
                </a:lnTo>
                <a:lnTo>
                  <a:pt x="3257262" y="9499599"/>
                </a:lnTo>
                <a:lnTo>
                  <a:pt x="3296795" y="9461499"/>
                </a:lnTo>
                <a:lnTo>
                  <a:pt x="3336305" y="9436099"/>
                </a:lnTo>
                <a:lnTo>
                  <a:pt x="3375792" y="9397999"/>
                </a:lnTo>
                <a:lnTo>
                  <a:pt x="3415255" y="9372599"/>
                </a:lnTo>
                <a:lnTo>
                  <a:pt x="3454694" y="9334499"/>
                </a:lnTo>
                <a:lnTo>
                  <a:pt x="3494108" y="9309099"/>
                </a:lnTo>
                <a:lnTo>
                  <a:pt x="3533498" y="9270999"/>
                </a:lnTo>
                <a:lnTo>
                  <a:pt x="3572863" y="9245599"/>
                </a:lnTo>
                <a:lnTo>
                  <a:pt x="3612203" y="9207499"/>
                </a:lnTo>
                <a:lnTo>
                  <a:pt x="3651517" y="9182099"/>
                </a:lnTo>
                <a:lnTo>
                  <a:pt x="3690805" y="9143999"/>
                </a:lnTo>
                <a:lnTo>
                  <a:pt x="3730068" y="9118599"/>
                </a:lnTo>
                <a:lnTo>
                  <a:pt x="3808513" y="9042399"/>
                </a:lnTo>
                <a:lnTo>
                  <a:pt x="3847695" y="9016999"/>
                </a:lnTo>
                <a:lnTo>
                  <a:pt x="3886850" y="8978899"/>
                </a:lnTo>
                <a:lnTo>
                  <a:pt x="3925978" y="8953499"/>
                </a:lnTo>
                <a:lnTo>
                  <a:pt x="3965078" y="8915399"/>
                </a:lnTo>
                <a:lnTo>
                  <a:pt x="4004149" y="8889999"/>
                </a:lnTo>
                <a:lnTo>
                  <a:pt x="4043193" y="8851899"/>
                </a:lnTo>
                <a:lnTo>
                  <a:pt x="4082207" y="8826499"/>
                </a:lnTo>
                <a:lnTo>
                  <a:pt x="4121193" y="8788399"/>
                </a:lnTo>
                <a:lnTo>
                  <a:pt x="4160150" y="8762999"/>
                </a:lnTo>
                <a:lnTo>
                  <a:pt x="4237974" y="8686799"/>
                </a:lnTo>
                <a:lnTo>
                  <a:pt x="4276841" y="8661399"/>
                </a:lnTo>
                <a:lnTo>
                  <a:pt x="4315678" y="8623299"/>
                </a:lnTo>
                <a:lnTo>
                  <a:pt x="4354484" y="8597899"/>
                </a:lnTo>
                <a:lnTo>
                  <a:pt x="4393259" y="8559799"/>
                </a:lnTo>
                <a:lnTo>
                  <a:pt x="4432003" y="8534399"/>
                </a:lnTo>
                <a:lnTo>
                  <a:pt x="4509396" y="8458199"/>
                </a:lnTo>
                <a:lnTo>
                  <a:pt x="4548045" y="8432799"/>
                </a:lnTo>
                <a:lnTo>
                  <a:pt x="4586661" y="8394699"/>
                </a:lnTo>
                <a:lnTo>
                  <a:pt x="4625245" y="8369299"/>
                </a:lnTo>
                <a:lnTo>
                  <a:pt x="4702313" y="8293099"/>
                </a:lnTo>
                <a:lnTo>
                  <a:pt x="4740797" y="8267699"/>
                </a:lnTo>
                <a:lnTo>
                  <a:pt x="4779247" y="8229599"/>
                </a:lnTo>
                <a:lnTo>
                  <a:pt x="4817663" y="8204199"/>
                </a:lnTo>
                <a:lnTo>
                  <a:pt x="4894391" y="8127999"/>
                </a:lnTo>
                <a:lnTo>
                  <a:pt x="4932704" y="8102599"/>
                </a:lnTo>
                <a:lnTo>
                  <a:pt x="5009222" y="8026399"/>
                </a:lnTo>
                <a:lnTo>
                  <a:pt x="5047427" y="8000999"/>
                </a:lnTo>
                <a:lnTo>
                  <a:pt x="5085597" y="7962899"/>
                </a:lnTo>
                <a:lnTo>
                  <a:pt x="5123730" y="7937499"/>
                </a:lnTo>
                <a:lnTo>
                  <a:pt x="5199886" y="7861299"/>
                </a:lnTo>
                <a:lnTo>
                  <a:pt x="5237908" y="7835899"/>
                </a:lnTo>
                <a:lnTo>
                  <a:pt x="5313840" y="7759699"/>
                </a:lnTo>
                <a:lnTo>
                  <a:pt x="5351749" y="7734299"/>
                </a:lnTo>
                <a:lnTo>
                  <a:pt x="5427451" y="7658099"/>
                </a:lnTo>
                <a:lnTo>
                  <a:pt x="5465244" y="7632699"/>
                </a:lnTo>
                <a:lnTo>
                  <a:pt x="5540712" y="7556499"/>
                </a:lnTo>
                <a:lnTo>
                  <a:pt x="5578387" y="7531099"/>
                </a:lnTo>
                <a:lnTo>
                  <a:pt x="5653615" y="7454899"/>
                </a:lnTo>
                <a:lnTo>
                  <a:pt x="5691169" y="7429499"/>
                </a:lnTo>
                <a:lnTo>
                  <a:pt x="5766152" y="7353299"/>
                </a:lnTo>
                <a:lnTo>
                  <a:pt x="5803582" y="7327899"/>
                </a:lnTo>
                <a:lnTo>
                  <a:pt x="5915619" y="7213599"/>
                </a:lnTo>
                <a:lnTo>
                  <a:pt x="5952880" y="7188199"/>
                </a:lnTo>
                <a:lnTo>
                  <a:pt x="6027273" y="7111999"/>
                </a:lnTo>
                <a:lnTo>
                  <a:pt x="6064404" y="7086599"/>
                </a:lnTo>
                <a:lnTo>
                  <a:pt x="6175534" y="6972299"/>
                </a:lnTo>
                <a:lnTo>
                  <a:pt x="6212488" y="6946899"/>
                </a:lnTo>
                <a:lnTo>
                  <a:pt x="6323080" y="6832599"/>
                </a:lnTo>
                <a:lnTo>
                  <a:pt x="6359853" y="6807199"/>
                </a:lnTo>
                <a:lnTo>
                  <a:pt x="6469894" y="6692899"/>
                </a:lnTo>
                <a:lnTo>
                  <a:pt x="6506481" y="6667499"/>
                </a:lnTo>
                <a:lnTo>
                  <a:pt x="6615957" y="6553199"/>
                </a:lnTo>
                <a:lnTo>
                  <a:pt x="6652353" y="6527799"/>
                </a:lnTo>
                <a:lnTo>
                  <a:pt x="6797451" y="6375399"/>
                </a:lnTo>
                <a:lnTo>
                  <a:pt x="6833603" y="6349999"/>
                </a:lnTo>
                <a:lnTo>
                  <a:pt x="7013608" y="6159499"/>
                </a:lnTo>
                <a:lnTo>
                  <a:pt x="7049457" y="6134099"/>
                </a:lnTo>
                <a:lnTo>
                  <a:pt x="7263457" y="5905499"/>
                </a:lnTo>
                <a:lnTo>
                  <a:pt x="7298939" y="5880099"/>
                </a:lnTo>
                <a:lnTo>
                  <a:pt x="7580845" y="5575299"/>
                </a:lnTo>
                <a:lnTo>
                  <a:pt x="7615835" y="5549899"/>
                </a:lnTo>
                <a:lnTo>
                  <a:pt x="7928189" y="5206999"/>
                </a:lnTo>
                <a:lnTo>
                  <a:pt x="8063051" y="5054599"/>
                </a:lnTo>
                <a:lnTo>
                  <a:pt x="8096648" y="5029199"/>
                </a:lnTo>
                <a:lnTo>
                  <a:pt x="8329953" y="4762499"/>
                </a:lnTo>
                <a:lnTo>
                  <a:pt x="8493938" y="4571999"/>
                </a:lnTo>
                <a:lnTo>
                  <a:pt x="8623049" y="4419599"/>
                </a:lnTo>
                <a:lnTo>
                  <a:pt x="8718462" y="4305299"/>
                </a:lnTo>
                <a:lnTo>
                  <a:pt x="8812507" y="4190999"/>
                </a:lnTo>
                <a:lnTo>
                  <a:pt x="8874378" y="4114799"/>
                </a:lnTo>
                <a:lnTo>
                  <a:pt x="8935540" y="4038599"/>
                </a:lnTo>
                <a:lnTo>
                  <a:pt x="8995955" y="3962399"/>
                </a:lnTo>
                <a:lnTo>
                  <a:pt x="9025870" y="3924299"/>
                </a:lnTo>
                <a:lnTo>
                  <a:pt x="9055582" y="3873499"/>
                </a:lnTo>
                <a:lnTo>
                  <a:pt x="9114382" y="3797299"/>
                </a:lnTo>
                <a:lnTo>
                  <a:pt x="9143459" y="3759199"/>
                </a:lnTo>
                <a:lnTo>
                  <a:pt x="9172314" y="3721099"/>
                </a:lnTo>
                <a:lnTo>
                  <a:pt x="9200943" y="3682999"/>
                </a:lnTo>
                <a:lnTo>
                  <a:pt x="9229339" y="3644899"/>
                </a:lnTo>
                <a:lnTo>
                  <a:pt x="9257499" y="3594099"/>
                </a:lnTo>
                <a:lnTo>
                  <a:pt x="9285416" y="3555999"/>
                </a:lnTo>
                <a:lnTo>
                  <a:pt x="9313087" y="3517899"/>
                </a:lnTo>
                <a:lnTo>
                  <a:pt x="9340506" y="3479799"/>
                </a:lnTo>
                <a:lnTo>
                  <a:pt x="9367669" y="3428999"/>
                </a:lnTo>
                <a:lnTo>
                  <a:pt x="9394569" y="3390899"/>
                </a:lnTo>
                <a:lnTo>
                  <a:pt x="9421203" y="3352799"/>
                </a:lnTo>
                <a:lnTo>
                  <a:pt x="9447564" y="3314699"/>
                </a:lnTo>
                <a:lnTo>
                  <a:pt x="9473649" y="3263899"/>
                </a:lnTo>
                <a:lnTo>
                  <a:pt x="9499453" y="3225799"/>
                </a:lnTo>
                <a:lnTo>
                  <a:pt x="9524969" y="3187699"/>
                </a:lnTo>
                <a:lnTo>
                  <a:pt x="9550194" y="3136899"/>
                </a:lnTo>
                <a:lnTo>
                  <a:pt x="9575122" y="3098799"/>
                </a:lnTo>
                <a:lnTo>
                  <a:pt x="9599748" y="3047999"/>
                </a:lnTo>
                <a:lnTo>
                  <a:pt x="9624067" y="3009899"/>
                </a:lnTo>
                <a:lnTo>
                  <a:pt x="9648075" y="2971799"/>
                </a:lnTo>
                <a:lnTo>
                  <a:pt x="9671765" y="2920999"/>
                </a:lnTo>
                <a:lnTo>
                  <a:pt x="9695135" y="2882899"/>
                </a:lnTo>
                <a:lnTo>
                  <a:pt x="9718177" y="2832099"/>
                </a:lnTo>
                <a:lnTo>
                  <a:pt x="9740888" y="2793999"/>
                </a:lnTo>
                <a:lnTo>
                  <a:pt x="9763261" y="2743199"/>
                </a:lnTo>
                <a:lnTo>
                  <a:pt x="9785294" y="2705099"/>
                </a:lnTo>
                <a:lnTo>
                  <a:pt x="9806979" y="2654299"/>
                </a:lnTo>
                <a:lnTo>
                  <a:pt x="9828313" y="2616199"/>
                </a:lnTo>
                <a:lnTo>
                  <a:pt x="9849290" y="2565399"/>
                </a:lnTo>
                <a:lnTo>
                  <a:pt x="9869905" y="2527299"/>
                </a:lnTo>
                <a:lnTo>
                  <a:pt x="9890154" y="2476499"/>
                </a:lnTo>
                <a:lnTo>
                  <a:pt x="9910031" y="2425699"/>
                </a:lnTo>
                <a:lnTo>
                  <a:pt x="9929532" y="2387599"/>
                </a:lnTo>
                <a:lnTo>
                  <a:pt x="9948650" y="2336799"/>
                </a:lnTo>
                <a:lnTo>
                  <a:pt x="9967383" y="2285999"/>
                </a:lnTo>
                <a:lnTo>
                  <a:pt x="9985723" y="2247899"/>
                </a:lnTo>
                <a:lnTo>
                  <a:pt x="10003667" y="2197099"/>
                </a:lnTo>
                <a:lnTo>
                  <a:pt x="10021209" y="2146299"/>
                </a:lnTo>
                <a:lnTo>
                  <a:pt x="10038344" y="2095499"/>
                </a:lnTo>
                <a:lnTo>
                  <a:pt x="10055068" y="2057399"/>
                </a:lnTo>
                <a:lnTo>
                  <a:pt x="10071376" y="2006599"/>
                </a:lnTo>
                <a:lnTo>
                  <a:pt x="10087261" y="1955799"/>
                </a:lnTo>
                <a:lnTo>
                  <a:pt x="10102720" y="1904999"/>
                </a:lnTo>
                <a:lnTo>
                  <a:pt x="10117748" y="1854199"/>
                </a:lnTo>
                <a:lnTo>
                  <a:pt x="10117748" y="1206499"/>
                </a:lnTo>
                <a:close/>
              </a:path>
              <a:path w="10118090" h="10807700">
                <a:moveTo>
                  <a:pt x="8033466" y="0"/>
                </a:moveTo>
                <a:lnTo>
                  <a:pt x="6393352" y="0"/>
                </a:lnTo>
                <a:lnTo>
                  <a:pt x="6246158" y="38099"/>
                </a:lnTo>
                <a:lnTo>
                  <a:pt x="5944914" y="38099"/>
                </a:lnTo>
                <a:lnTo>
                  <a:pt x="5894281" y="50799"/>
                </a:lnTo>
                <a:lnTo>
                  <a:pt x="5590496" y="76199"/>
                </a:lnTo>
                <a:lnTo>
                  <a:pt x="5387988" y="101599"/>
                </a:lnTo>
                <a:lnTo>
                  <a:pt x="5084263" y="126999"/>
                </a:lnTo>
                <a:lnTo>
                  <a:pt x="4679388" y="177799"/>
                </a:lnTo>
                <a:lnTo>
                  <a:pt x="4578189" y="177799"/>
                </a:lnTo>
                <a:lnTo>
                  <a:pt x="3971215" y="253999"/>
                </a:lnTo>
                <a:lnTo>
                  <a:pt x="3920653" y="253999"/>
                </a:lnTo>
                <a:lnTo>
                  <a:pt x="3870094" y="266699"/>
                </a:lnTo>
                <a:lnTo>
                  <a:pt x="3768987" y="266699"/>
                </a:lnTo>
                <a:lnTo>
                  <a:pt x="3718439" y="279399"/>
                </a:lnTo>
                <a:lnTo>
                  <a:pt x="3667894" y="279399"/>
                </a:lnTo>
                <a:lnTo>
                  <a:pt x="3617353" y="292099"/>
                </a:lnTo>
                <a:lnTo>
                  <a:pt x="3566815" y="292099"/>
                </a:lnTo>
                <a:lnTo>
                  <a:pt x="3516281" y="304799"/>
                </a:lnTo>
                <a:lnTo>
                  <a:pt x="3465752" y="304799"/>
                </a:lnTo>
                <a:lnTo>
                  <a:pt x="3415226" y="317499"/>
                </a:lnTo>
                <a:lnTo>
                  <a:pt x="3364704" y="317499"/>
                </a:lnTo>
                <a:lnTo>
                  <a:pt x="3314186" y="330199"/>
                </a:lnTo>
                <a:lnTo>
                  <a:pt x="3263673" y="330199"/>
                </a:lnTo>
                <a:lnTo>
                  <a:pt x="3213164" y="342899"/>
                </a:lnTo>
                <a:lnTo>
                  <a:pt x="3162659" y="342899"/>
                </a:lnTo>
                <a:lnTo>
                  <a:pt x="3112158" y="355599"/>
                </a:lnTo>
                <a:lnTo>
                  <a:pt x="3061662" y="355599"/>
                </a:lnTo>
                <a:lnTo>
                  <a:pt x="3011171" y="368299"/>
                </a:lnTo>
                <a:lnTo>
                  <a:pt x="2960684" y="368299"/>
                </a:lnTo>
                <a:lnTo>
                  <a:pt x="2910202" y="380999"/>
                </a:lnTo>
                <a:lnTo>
                  <a:pt x="2859724" y="380999"/>
                </a:lnTo>
                <a:lnTo>
                  <a:pt x="2809252" y="393699"/>
                </a:lnTo>
                <a:lnTo>
                  <a:pt x="2758784" y="393699"/>
                </a:lnTo>
                <a:lnTo>
                  <a:pt x="2708321" y="406399"/>
                </a:lnTo>
                <a:lnTo>
                  <a:pt x="2657863" y="406399"/>
                </a:lnTo>
                <a:lnTo>
                  <a:pt x="2607411" y="419099"/>
                </a:lnTo>
                <a:lnTo>
                  <a:pt x="2556964" y="419099"/>
                </a:lnTo>
                <a:lnTo>
                  <a:pt x="2506522" y="431799"/>
                </a:lnTo>
                <a:lnTo>
                  <a:pt x="2456085" y="431799"/>
                </a:lnTo>
                <a:lnTo>
                  <a:pt x="2405654" y="444499"/>
                </a:lnTo>
                <a:lnTo>
                  <a:pt x="2355228" y="444499"/>
                </a:lnTo>
                <a:lnTo>
                  <a:pt x="2304808" y="457199"/>
                </a:lnTo>
                <a:lnTo>
                  <a:pt x="2254393" y="457199"/>
                </a:lnTo>
                <a:lnTo>
                  <a:pt x="2203985" y="469899"/>
                </a:lnTo>
                <a:lnTo>
                  <a:pt x="2153582" y="469899"/>
                </a:lnTo>
                <a:lnTo>
                  <a:pt x="2103185" y="482599"/>
                </a:lnTo>
                <a:lnTo>
                  <a:pt x="2052793" y="482599"/>
                </a:lnTo>
                <a:lnTo>
                  <a:pt x="1952029" y="507999"/>
                </a:lnTo>
                <a:lnTo>
                  <a:pt x="1901656" y="507999"/>
                </a:lnTo>
                <a:lnTo>
                  <a:pt x="1851290" y="520699"/>
                </a:lnTo>
                <a:lnTo>
                  <a:pt x="1800929" y="520699"/>
                </a:lnTo>
                <a:lnTo>
                  <a:pt x="1750575" y="533399"/>
                </a:lnTo>
                <a:lnTo>
                  <a:pt x="1700228" y="533399"/>
                </a:lnTo>
                <a:lnTo>
                  <a:pt x="1599553" y="558799"/>
                </a:lnTo>
                <a:lnTo>
                  <a:pt x="1549225" y="558799"/>
                </a:lnTo>
                <a:lnTo>
                  <a:pt x="1498904" y="571499"/>
                </a:lnTo>
                <a:lnTo>
                  <a:pt x="1448590" y="571499"/>
                </a:lnTo>
                <a:lnTo>
                  <a:pt x="1347983" y="596899"/>
                </a:lnTo>
                <a:lnTo>
                  <a:pt x="1297690" y="596899"/>
                </a:lnTo>
                <a:lnTo>
                  <a:pt x="1247404" y="609599"/>
                </a:lnTo>
                <a:lnTo>
                  <a:pt x="1197125" y="609599"/>
                </a:lnTo>
                <a:lnTo>
                  <a:pt x="1096589" y="634999"/>
                </a:lnTo>
                <a:lnTo>
                  <a:pt x="1046333" y="634999"/>
                </a:lnTo>
                <a:lnTo>
                  <a:pt x="945842" y="660399"/>
                </a:lnTo>
                <a:lnTo>
                  <a:pt x="895608" y="660399"/>
                </a:lnTo>
                <a:lnTo>
                  <a:pt x="795163" y="685799"/>
                </a:lnTo>
                <a:lnTo>
                  <a:pt x="744952" y="685799"/>
                </a:lnTo>
                <a:lnTo>
                  <a:pt x="644555" y="711199"/>
                </a:lnTo>
                <a:lnTo>
                  <a:pt x="594368" y="711199"/>
                </a:lnTo>
                <a:lnTo>
                  <a:pt x="494854" y="736599"/>
                </a:lnTo>
                <a:lnTo>
                  <a:pt x="445527" y="736599"/>
                </a:lnTo>
                <a:lnTo>
                  <a:pt x="346909" y="761999"/>
                </a:lnTo>
                <a:lnTo>
                  <a:pt x="297628" y="761999"/>
                </a:lnTo>
                <a:lnTo>
                  <a:pt x="149943" y="800099"/>
                </a:lnTo>
                <a:lnTo>
                  <a:pt x="100781" y="800099"/>
                </a:lnTo>
                <a:lnTo>
                  <a:pt x="51660" y="812799"/>
                </a:lnTo>
                <a:lnTo>
                  <a:pt x="0" y="825499"/>
                </a:lnTo>
                <a:lnTo>
                  <a:pt x="0" y="2362199"/>
                </a:lnTo>
                <a:lnTo>
                  <a:pt x="21318" y="2362199"/>
                </a:lnTo>
                <a:lnTo>
                  <a:pt x="612493" y="2514599"/>
                </a:lnTo>
                <a:lnTo>
                  <a:pt x="661890" y="2514599"/>
                </a:lnTo>
                <a:lnTo>
                  <a:pt x="1156162" y="2641599"/>
                </a:lnTo>
                <a:lnTo>
                  <a:pt x="1205577" y="2641599"/>
                </a:lnTo>
                <a:lnTo>
                  <a:pt x="2285968" y="2920999"/>
                </a:lnTo>
                <a:lnTo>
                  <a:pt x="2333977" y="2946399"/>
                </a:lnTo>
                <a:lnTo>
                  <a:pt x="2620876" y="3022599"/>
                </a:lnTo>
                <a:lnTo>
                  <a:pt x="2668415" y="3047999"/>
                </a:lnTo>
                <a:lnTo>
                  <a:pt x="2810368" y="3086099"/>
                </a:lnTo>
                <a:lnTo>
                  <a:pt x="2857434" y="3111499"/>
                </a:lnTo>
                <a:lnTo>
                  <a:pt x="2951134" y="3136899"/>
                </a:lnTo>
                <a:lnTo>
                  <a:pt x="2997749" y="3162299"/>
                </a:lnTo>
                <a:lnTo>
                  <a:pt x="3044195" y="3174999"/>
                </a:lnTo>
                <a:lnTo>
                  <a:pt x="3090464" y="3200399"/>
                </a:lnTo>
                <a:lnTo>
                  <a:pt x="3136545" y="3213099"/>
                </a:lnTo>
                <a:lnTo>
                  <a:pt x="3182430" y="3238499"/>
                </a:lnTo>
                <a:lnTo>
                  <a:pt x="3228109" y="3251199"/>
                </a:lnTo>
                <a:lnTo>
                  <a:pt x="3273573" y="3276599"/>
                </a:lnTo>
                <a:lnTo>
                  <a:pt x="3318812" y="3289299"/>
                </a:lnTo>
                <a:lnTo>
                  <a:pt x="3408582" y="3340099"/>
                </a:lnTo>
                <a:lnTo>
                  <a:pt x="3453094" y="3352799"/>
                </a:lnTo>
                <a:lnTo>
                  <a:pt x="3497344" y="3378199"/>
                </a:lnTo>
                <a:lnTo>
                  <a:pt x="3714357" y="3505199"/>
                </a:lnTo>
                <a:lnTo>
                  <a:pt x="3882324" y="3606799"/>
                </a:lnTo>
                <a:lnTo>
                  <a:pt x="3923456" y="3644899"/>
                </a:lnTo>
                <a:lnTo>
                  <a:pt x="3964224" y="3670299"/>
                </a:lnTo>
                <a:lnTo>
                  <a:pt x="4004621" y="3708399"/>
                </a:lnTo>
                <a:lnTo>
                  <a:pt x="4044636" y="3733799"/>
                </a:lnTo>
                <a:lnTo>
                  <a:pt x="4084999" y="3771899"/>
                </a:lnTo>
                <a:lnTo>
                  <a:pt x="4123833" y="3797299"/>
                </a:lnTo>
                <a:lnTo>
                  <a:pt x="4161129" y="3835399"/>
                </a:lnTo>
                <a:lnTo>
                  <a:pt x="4196881" y="3873499"/>
                </a:lnTo>
                <a:lnTo>
                  <a:pt x="4231083" y="3911599"/>
                </a:lnTo>
                <a:lnTo>
                  <a:pt x="4263727" y="3949699"/>
                </a:lnTo>
                <a:lnTo>
                  <a:pt x="4294808" y="3987799"/>
                </a:lnTo>
                <a:lnTo>
                  <a:pt x="4324318" y="4025899"/>
                </a:lnTo>
                <a:lnTo>
                  <a:pt x="4352251" y="4063999"/>
                </a:lnTo>
                <a:lnTo>
                  <a:pt x="4378599" y="4102099"/>
                </a:lnTo>
                <a:lnTo>
                  <a:pt x="4403358" y="4140199"/>
                </a:lnTo>
                <a:lnTo>
                  <a:pt x="4426518" y="4190999"/>
                </a:lnTo>
                <a:lnTo>
                  <a:pt x="4448075" y="4229099"/>
                </a:lnTo>
                <a:lnTo>
                  <a:pt x="4468021" y="4279899"/>
                </a:lnTo>
                <a:lnTo>
                  <a:pt x="4486349" y="4317999"/>
                </a:lnTo>
                <a:lnTo>
                  <a:pt x="4503054" y="4368799"/>
                </a:lnTo>
                <a:lnTo>
                  <a:pt x="4518127" y="4406899"/>
                </a:lnTo>
                <a:lnTo>
                  <a:pt x="4531563" y="4457699"/>
                </a:lnTo>
                <a:lnTo>
                  <a:pt x="4543355" y="4508499"/>
                </a:lnTo>
                <a:lnTo>
                  <a:pt x="4553495" y="4559299"/>
                </a:lnTo>
                <a:lnTo>
                  <a:pt x="4561978" y="4610099"/>
                </a:lnTo>
                <a:lnTo>
                  <a:pt x="4568797" y="4660899"/>
                </a:lnTo>
                <a:lnTo>
                  <a:pt x="4573945" y="4711699"/>
                </a:lnTo>
                <a:lnTo>
                  <a:pt x="4577415" y="4762499"/>
                </a:lnTo>
                <a:lnTo>
                  <a:pt x="4579201" y="4813299"/>
                </a:lnTo>
                <a:lnTo>
                  <a:pt x="4579488" y="4864099"/>
                </a:lnTo>
                <a:lnTo>
                  <a:pt x="4578551" y="4914899"/>
                </a:lnTo>
                <a:lnTo>
                  <a:pt x="4576424" y="4965699"/>
                </a:lnTo>
                <a:lnTo>
                  <a:pt x="4573142" y="5016499"/>
                </a:lnTo>
                <a:lnTo>
                  <a:pt x="4568740" y="5067299"/>
                </a:lnTo>
                <a:lnTo>
                  <a:pt x="4563252" y="5118099"/>
                </a:lnTo>
                <a:lnTo>
                  <a:pt x="4556714" y="5168899"/>
                </a:lnTo>
                <a:lnTo>
                  <a:pt x="4549158" y="5219699"/>
                </a:lnTo>
                <a:lnTo>
                  <a:pt x="4540621" y="5270499"/>
                </a:lnTo>
                <a:lnTo>
                  <a:pt x="4531137" y="5321299"/>
                </a:lnTo>
                <a:lnTo>
                  <a:pt x="4520740" y="5359399"/>
                </a:lnTo>
                <a:lnTo>
                  <a:pt x="4509465" y="5410199"/>
                </a:lnTo>
                <a:lnTo>
                  <a:pt x="4497348" y="5460999"/>
                </a:lnTo>
                <a:lnTo>
                  <a:pt x="4484421" y="5511799"/>
                </a:lnTo>
                <a:lnTo>
                  <a:pt x="4470721" y="5549899"/>
                </a:lnTo>
                <a:lnTo>
                  <a:pt x="4456281" y="5600699"/>
                </a:lnTo>
                <a:lnTo>
                  <a:pt x="4441137" y="5651499"/>
                </a:lnTo>
                <a:lnTo>
                  <a:pt x="4425323" y="5702299"/>
                </a:lnTo>
                <a:lnTo>
                  <a:pt x="4408873" y="5740399"/>
                </a:lnTo>
                <a:lnTo>
                  <a:pt x="4391823" y="5791199"/>
                </a:lnTo>
                <a:lnTo>
                  <a:pt x="4374206" y="5841999"/>
                </a:lnTo>
                <a:lnTo>
                  <a:pt x="4356059" y="5880099"/>
                </a:lnTo>
                <a:lnTo>
                  <a:pt x="4337414" y="5930899"/>
                </a:lnTo>
                <a:lnTo>
                  <a:pt x="4318307" y="5968999"/>
                </a:lnTo>
                <a:lnTo>
                  <a:pt x="4298773" y="6019799"/>
                </a:lnTo>
                <a:lnTo>
                  <a:pt x="4278846" y="6070599"/>
                </a:lnTo>
                <a:lnTo>
                  <a:pt x="4258561" y="6108699"/>
                </a:lnTo>
                <a:lnTo>
                  <a:pt x="4237952" y="6159499"/>
                </a:lnTo>
                <a:lnTo>
                  <a:pt x="4217054" y="6197599"/>
                </a:lnTo>
                <a:lnTo>
                  <a:pt x="4195902" y="6248399"/>
                </a:lnTo>
                <a:lnTo>
                  <a:pt x="4174531" y="6286499"/>
                </a:lnTo>
                <a:lnTo>
                  <a:pt x="4152974" y="6337299"/>
                </a:lnTo>
                <a:lnTo>
                  <a:pt x="4131267" y="6388099"/>
                </a:lnTo>
                <a:lnTo>
                  <a:pt x="4109445" y="6426199"/>
                </a:lnTo>
                <a:lnTo>
                  <a:pt x="4087541" y="6476999"/>
                </a:lnTo>
                <a:lnTo>
                  <a:pt x="4065860" y="6515099"/>
                </a:lnTo>
                <a:lnTo>
                  <a:pt x="4044079" y="6565899"/>
                </a:lnTo>
                <a:lnTo>
                  <a:pt x="4022219" y="6603999"/>
                </a:lnTo>
                <a:lnTo>
                  <a:pt x="4000303" y="6654799"/>
                </a:lnTo>
                <a:lnTo>
                  <a:pt x="3934444" y="6781799"/>
                </a:lnTo>
                <a:lnTo>
                  <a:pt x="3912529" y="6832599"/>
                </a:lnTo>
                <a:lnTo>
                  <a:pt x="3969753" y="6857999"/>
                </a:lnTo>
                <a:lnTo>
                  <a:pt x="3996922" y="6819899"/>
                </a:lnTo>
                <a:lnTo>
                  <a:pt x="4024306" y="6769099"/>
                </a:lnTo>
                <a:lnTo>
                  <a:pt x="4079615" y="6692899"/>
                </a:lnTo>
                <a:lnTo>
                  <a:pt x="4107489" y="6642099"/>
                </a:lnTo>
                <a:lnTo>
                  <a:pt x="4191677" y="6527799"/>
                </a:lnTo>
                <a:lnTo>
                  <a:pt x="4276175" y="6400799"/>
                </a:lnTo>
                <a:lnTo>
                  <a:pt x="4304290" y="6362699"/>
                </a:lnTo>
                <a:lnTo>
                  <a:pt x="4332337" y="6311899"/>
                </a:lnTo>
                <a:lnTo>
                  <a:pt x="4388122" y="6235699"/>
                </a:lnTo>
                <a:lnTo>
                  <a:pt x="4415808" y="6184899"/>
                </a:lnTo>
                <a:lnTo>
                  <a:pt x="4470642" y="6108699"/>
                </a:lnTo>
                <a:lnTo>
                  <a:pt x="4497737" y="6070599"/>
                </a:lnTo>
                <a:lnTo>
                  <a:pt x="4524583" y="6019799"/>
                </a:lnTo>
                <a:lnTo>
                  <a:pt x="4551155" y="5981699"/>
                </a:lnTo>
                <a:lnTo>
                  <a:pt x="4577427" y="5943599"/>
                </a:lnTo>
                <a:lnTo>
                  <a:pt x="4603373" y="5892799"/>
                </a:lnTo>
                <a:lnTo>
                  <a:pt x="4628968" y="5854699"/>
                </a:lnTo>
                <a:lnTo>
                  <a:pt x="4654185" y="5803899"/>
                </a:lnTo>
                <a:lnTo>
                  <a:pt x="4678999" y="5765799"/>
                </a:lnTo>
                <a:lnTo>
                  <a:pt x="4703384" y="5727699"/>
                </a:lnTo>
                <a:lnTo>
                  <a:pt x="4727314" y="5676899"/>
                </a:lnTo>
                <a:lnTo>
                  <a:pt x="4750764" y="5638799"/>
                </a:lnTo>
                <a:lnTo>
                  <a:pt x="4773708" y="5587999"/>
                </a:lnTo>
                <a:lnTo>
                  <a:pt x="4796121" y="5549899"/>
                </a:lnTo>
                <a:lnTo>
                  <a:pt x="4817975" y="5499099"/>
                </a:lnTo>
                <a:lnTo>
                  <a:pt x="4839247" y="5460999"/>
                </a:lnTo>
                <a:lnTo>
                  <a:pt x="4859909" y="5410199"/>
                </a:lnTo>
                <a:lnTo>
                  <a:pt x="4879936" y="5359399"/>
                </a:lnTo>
                <a:lnTo>
                  <a:pt x="4899303" y="5321299"/>
                </a:lnTo>
                <a:lnTo>
                  <a:pt x="4917984" y="5270499"/>
                </a:lnTo>
                <a:lnTo>
                  <a:pt x="4935953" y="5219699"/>
                </a:lnTo>
                <a:lnTo>
                  <a:pt x="4953184" y="5181599"/>
                </a:lnTo>
                <a:lnTo>
                  <a:pt x="4969651" y="5130799"/>
                </a:lnTo>
                <a:lnTo>
                  <a:pt x="4985329" y="5079999"/>
                </a:lnTo>
                <a:lnTo>
                  <a:pt x="5001114" y="5029199"/>
                </a:lnTo>
                <a:lnTo>
                  <a:pt x="5015131" y="4978399"/>
                </a:lnTo>
                <a:lnTo>
                  <a:pt x="5027380" y="4927599"/>
                </a:lnTo>
                <a:lnTo>
                  <a:pt x="5037860" y="4876799"/>
                </a:lnTo>
                <a:lnTo>
                  <a:pt x="5046573" y="4825999"/>
                </a:lnTo>
                <a:lnTo>
                  <a:pt x="5053518" y="4775199"/>
                </a:lnTo>
                <a:lnTo>
                  <a:pt x="5058694" y="4724399"/>
                </a:lnTo>
                <a:lnTo>
                  <a:pt x="5062102" y="4673599"/>
                </a:lnTo>
                <a:lnTo>
                  <a:pt x="5063742" y="4635499"/>
                </a:lnTo>
                <a:lnTo>
                  <a:pt x="5063613" y="4584699"/>
                </a:lnTo>
                <a:lnTo>
                  <a:pt x="5061715" y="4546599"/>
                </a:lnTo>
                <a:lnTo>
                  <a:pt x="5058048" y="4495799"/>
                </a:lnTo>
                <a:lnTo>
                  <a:pt x="5052613" y="4457699"/>
                </a:lnTo>
                <a:lnTo>
                  <a:pt x="5045408" y="4406899"/>
                </a:lnTo>
                <a:lnTo>
                  <a:pt x="5036435" y="4368799"/>
                </a:lnTo>
                <a:lnTo>
                  <a:pt x="5025692" y="4317999"/>
                </a:lnTo>
                <a:lnTo>
                  <a:pt x="5013180" y="4279899"/>
                </a:lnTo>
                <a:lnTo>
                  <a:pt x="4998898" y="4241799"/>
                </a:lnTo>
                <a:lnTo>
                  <a:pt x="4982847" y="4203699"/>
                </a:lnTo>
                <a:lnTo>
                  <a:pt x="4965027" y="4152899"/>
                </a:lnTo>
                <a:lnTo>
                  <a:pt x="4945437" y="4114799"/>
                </a:lnTo>
                <a:lnTo>
                  <a:pt x="4924077" y="4076699"/>
                </a:lnTo>
                <a:lnTo>
                  <a:pt x="4900947" y="4038599"/>
                </a:lnTo>
                <a:lnTo>
                  <a:pt x="4876047" y="4000499"/>
                </a:lnTo>
                <a:lnTo>
                  <a:pt x="4849377" y="3962399"/>
                </a:lnTo>
                <a:lnTo>
                  <a:pt x="4820937" y="3924299"/>
                </a:lnTo>
                <a:lnTo>
                  <a:pt x="4790726" y="3886199"/>
                </a:lnTo>
                <a:lnTo>
                  <a:pt x="4758746" y="3848099"/>
                </a:lnTo>
                <a:lnTo>
                  <a:pt x="4724994" y="3809999"/>
                </a:lnTo>
                <a:lnTo>
                  <a:pt x="4689473" y="3771899"/>
                </a:lnTo>
                <a:lnTo>
                  <a:pt x="4652180" y="3733799"/>
                </a:lnTo>
                <a:lnTo>
                  <a:pt x="4613117" y="3708399"/>
                </a:lnTo>
                <a:lnTo>
                  <a:pt x="4572283" y="3670299"/>
                </a:lnTo>
                <a:lnTo>
                  <a:pt x="4529678" y="3632199"/>
                </a:lnTo>
                <a:lnTo>
                  <a:pt x="4489585" y="3594099"/>
                </a:lnTo>
                <a:lnTo>
                  <a:pt x="4408269" y="3543299"/>
                </a:lnTo>
                <a:lnTo>
                  <a:pt x="4367068" y="3505199"/>
                </a:lnTo>
                <a:lnTo>
                  <a:pt x="4283633" y="3454399"/>
                </a:lnTo>
                <a:lnTo>
                  <a:pt x="4241422" y="3416299"/>
                </a:lnTo>
                <a:lnTo>
                  <a:pt x="4025866" y="3289299"/>
                </a:lnTo>
                <a:lnTo>
                  <a:pt x="3893329" y="3213099"/>
                </a:lnTo>
                <a:lnTo>
                  <a:pt x="3848683" y="3200399"/>
                </a:lnTo>
                <a:lnTo>
                  <a:pt x="3713495" y="3124199"/>
                </a:lnTo>
                <a:lnTo>
                  <a:pt x="3668052" y="3111499"/>
                </a:lnTo>
                <a:lnTo>
                  <a:pt x="3576665" y="3060699"/>
                </a:lnTo>
                <a:lnTo>
                  <a:pt x="3530741" y="3047999"/>
                </a:lnTo>
                <a:lnTo>
                  <a:pt x="3484680" y="3022599"/>
                </a:lnTo>
                <a:lnTo>
                  <a:pt x="3438490" y="3009899"/>
                </a:lnTo>
                <a:lnTo>
                  <a:pt x="3345774" y="2959099"/>
                </a:lnTo>
                <a:lnTo>
                  <a:pt x="3299269" y="2946399"/>
                </a:lnTo>
                <a:lnTo>
                  <a:pt x="3252681" y="2920999"/>
                </a:lnTo>
                <a:lnTo>
                  <a:pt x="3206020" y="2908299"/>
                </a:lnTo>
                <a:lnTo>
                  <a:pt x="3159298" y="2882899"/>
                </a:lnTo>
                <a:lnTo>
                  <a:pt x="3112526" y="2870199"/>
                </a:lnTo>
                <a:lnTo>
                  <a:pt x="3065714" y="2844799"/>
                </a:lnTo>
                <a:lnTo>
                  <a:pt x="3018875" y="2832099"/>
                </a:lnTo>
                <a:lnTo>
                  <a:pt x="2878297" y="2768599"/>
                </a:lnTo>
                <a:lnTo>
                  <a:pt x="2831455" y="2755899"/>
                </a:lnTo>
                <a:lnTo>
                  <a:pt x="2784639" y="2730499"/>
                </a:lnTo>
                <a:lnTo>
                  <a:pt x="2690204" y="2692399"/>
                </a:lnTo>
                <a:lnTo>
                  <a:pt x="2642490" y="2679699"/>
                </a:lnTo>
                <a:lnTo>
                  <a:pt x="2594728" y="2654299"/>
                </a:lnTo>
                <a:lnTo>
                  <a:pt x="2546927" y="2641599"/>
                </a:lnTo>
                <a:lnTo>
                  <a:pt x="2499097" y="2616199"/>
                </a:lnTo>
                <a:lnTo>
                  <a:pt x="2451245" y="2603499"/>
                </a:lnTo>
                <a:lnTo>
                  <a:pt x="2307652" y="2552699"/>
                </a:lnTo>
                <a:lnTo>
                  <a:pt x="2259803" y="2527299"/>
                </a:lnTo>
                <a:lnTo>
                  <a:pt x="2211978" y="2514599"/>
                </a:lnTo>
                <a:lnTo>
                  <a:pt x="2164185" y="2489199"/>
                </a:lnTo>
                <a:lnTo>
                  <a:pt x="2116432" y="2476499"/>
                </a:lnTo>
                <a:lnTo>
                  <a:pt x="2068728" y="2451099"/>
                </a:lnTo>
                <a:lnTo>
                  <a:pt x="2021082" y="2438399"/>
                </a:lnTo>
                <a:lnTo>
                  <a:pt x="1926001" y="2387599"/>
                </a:lnTo>
                <a:lnTo>
                  <a:pt x="1878582" y="2374899"/>
                </a:lnTo>
                <a:lnTo>
                  <a:pt x="1831257" y="2349499"/>
                </a:lnTo>
                <a:lnTo>
                  <a:pt x="1784034" y="2336799"/>
                </a:lnTo>
                <a:lnTo>
                  <a:pt x="1736922" y="2311399"/>
                </a:lnTo>
                <a:lnTo>
                  <a:pt x="1689930" y="2298699"/>
                </a:lnTo>
                <a:lnTo>
                  <a:pt x="1549761" y="2222499"/>
                </a:lnTo>
                <a:lnTo>
                  <a:pt x="1503336" y="2209799"/>
                </a:lnTo>
                <a:lnTo>
                  <a:pt x="1365079" y="2133599"/>
                </a:lnTo>
                <a:lnTo>
                  <a:pt x="1319362" y="2120899"/>
                </a:lnTo>
                <a:lnTo>
                  <a:pt x="1138574" y="2019299"/>
                </a:lnTo>
                <a:lnTo>
                  <a:pt x="1101029" y="1993899"/>
                </a:lnTo>
                <a:lnTo>
                  <a:pt x="1061478" y="1968499"/>
                </a:lnTo>
                <a:lnTo>
                  <a:pt x="1021045" y="1955799"/>
                </a:lnTo>
                <a:lnTo>
                  <a:pt x="980860" y="1930399"/>
                </a:lnTo>
                <a:lnTo>
                  <a:pt x="942049" y="1904999"/>
                </a:lnTo>
                <a:lnTo>
                  <a:pt x="905739" y="1879599"/>
                </a:lnTo>
                <a:lnTo>
                  <a:pt x="873058" y="1854199"/>
                </a:lnTo>
                <a:lnTo>
                  <a:pt x="823092" y="1790699"/>
                </a:lnTo>
                <a:lnTo>
                  <a:pt x="808060" y="1752599"/>
                </a:lnTo>
                <a:lnTo>
                  <a:pt x="801167" y="1701799"/>
                </a:lnTo>
                <a:lnTo>
                  <a:pt x="803538" y="1663699"/>
                </a:lnTo>
                <a:lnTo>
                  <a:pt x="814721" y="1612899"/>
                </a:lnTo>
                <a:lnTo>
                  <a:pt x="833189" y="1574799"/>
                </a:lnTo>
                <a:lnTo>
                  <a:pt x="888425" y="1523999"/>
                </a:lnTo>
                <a:lnTo>
                  <a:pt x="923415" y="1498599"/>
                </a:lnTo>
                <a:lnTo>
                  <a:pt x="962136" y="1473199"/>
                </a:lnTo>
                <a:lnTo>
                  <a:pt x="1003699" y="1460499"/>
                </a:lnTo>
                <a:lnTo>
                  <a:pt x="1091794" y="1435099"/>
                </a:lnTo>
                <a:lnTo>
                  <a:pt x="1136549" y="1435099"/>
                </a:lnTo>
                <a:lnTo>
                  <a:pt x="1180590" y="1422399"/>
                </a:lnTo>
                <a:lnTo>
                  <a:pt x="1223030" y="1409699"/>
                </a:lnTo>
                <a:lnTo>
                  <a:pt x="1234030" y="1409699"/>
                </a:lnTo>
                <a:lnTo>
                  <a:pt x="1245191" y="1396999"/>
                </a:lnTo>
                <a:lnTo>
                  <a:pt x="1267605" y="1396999"/>
                </a:lnTo>
                <a:lnTo>
                  <a:pt x="1317812" y="1384299"/>
                </a:lnTo>
                <a:lnTo>
                  <a:pt x="1368056" y="1384299"/>
                </a:lnTo>
                <a:lnTo>
                  <a:pt x="1468653" y="1358899"/>
                </a:lnTo>
                <a:lnTo>
                  <a:pt x="1519007" y="1358899"/>
                </a:lnTo>
                <a:lnTo>
                  <a:pt x="1619830" y="1333499"/>
                </a:lnTo>
                <a:lnTo>
                  <a:pt x="1670300" y="1333499"/>
                </a:lnTo>
                <a:lnTo>
                  <a:pt x="1720809" y="1320799"/>
                </a:lnTo>
                <a:lnTo>
                  <a:pt x="1771358" y="1320799"/>
                </a:lnTo>
                <a:lnTo>
                  <a:pt x="1821947" y="1308099"/>
                </a:lnTo>
                <a:lnTo>
                  <a:pt x="1872577" y="1308099"/>
                </a:lnTo>
                <a:lnTo>
                  <a:pt x="1923248" y="1295399"/>
                </a:lnTo>
                <a:lnTo>
                  <a:pt x="2024717" y="1295399"/>
                </a:lnTo>
                <a:lnTo>
                  <a:pt x="2075515" y="1282699"/>
                </a:lnTo>
                <a:lnTo>
                  <a:pt x="2177242" y="1282699"/>
                </a:lnTo>
                <a:lnTo>
                  <a:pt x="2228171" y="1269999"/>
                </a:lnTo>
                <a:lnTo>
                  <a:pt x="2381230" y="1269999"/>
                </a:lnTo>
                <a:lnTo>
                  <a:pt x="2432342" y="1257299"/>
                </a:lnTo>
                <a:lnTo>
                  <a:pt x="2786620" y="1257299"/>
                </a:lnTo>
                <a:lnTo>
                  <a:pt x="2887660" y="1244599"/>
                </a:lnTo>
                <a:lnTo>
                  <a:pt x="3089740" y="1244599"/>
                </a:lnTo>
                <a:lnTo>
                  <a:pt x="3190779" y="1231899"/>
                </a:lnTo>
                <a:lnTo>
                  <a:pt x="3645441" y="1231899"/>
                </a:lnTo>
                <a:lnTo>
                  <a:pt x="3695957" y="1219199"/>
                </a:lnTo>
                <a:lnTo>
                  <a:pt x="4302105" y="1219199"/>
                </a:lnTo>
                <a:lnTo>
                  <a:pt x="4352613" y="1206499"/>
                </a:lnTo>
                <a:lnTo>
                  <a:pt x="10117748" y="1206499"/>
                </a:lnTo>
                <a:lnTo>
                  <a:pt x="10117748" y="1181099"/>
                </a:lnTo>
                <a:lnTo>
                  <a:pt x="10097766" y="1130299"/>
                </a:lnTo>
                <a:lnTo>
                  <a:pt x="10076567" y="1079499"/>
                </a:lnTo>
                <a:lnTo>
                  <a:pt x="10054172" y="1028699"/>
                </a:lnTo>
                <a:lnTo>
                  <a:pt x="10030603" y="977899"/>
                </a:lnTo>
                <a:lnTo>
                  <a:pt x="10005882" y="939799"/>
                </a:lnTo>
                <a:lnTo>
                  <a:pt x="9980032" y="888999"/>
                </a:lnTo>
                <a:lnTo>
                  <a:pt x="9953075" y="850899"/>
                </a:lnTo>
                <a:lnTo>
                  <a:pt x="9925032" y="812799"/>
                </a:lnTo>
                <a:lnTo>
                  <a:pt x="9895926" y="774699"/>
                </a:lnTo>
                <a:lnTo>
                  <a:pt x="9865779" y="736599"/>
                </a:lnTo>
                <a:lnTo>
                  <a:pt x="9834612" y="698499"/>
                </a:lnTo>
                <a:lnTo>
                  <a:pt x="9802449" y="660399"/>
                </a:lnTo>
                <a:lnTo>
                  <a:pt x="9769310" y="622299"/>
                </a:lnTo>
                <a:lnTo>
                  <a:pt x="9735219" y="596899"/>
                </a:lnTo>
                <a:lnTo>
                  <a:pt x="9700196" y="558799"/>
                </a:lnTo>
                <a:lnTo>
                  <a:pt x="9664265" y="533399"/>
                </a:lnTo>
                <a:lnTo>
                  <a:pt x="9627447" y="507999"/>
                </a:lnTo>
                <a:lnTo>
                  <a:pt x="9589765" y="482599"/>
                </a:lnTo>
                <a:lnTo>
                  <a:pt x="9551240" y="457199"/>
                </a:lnTo>
                <a:lnTo>
                  <a:pt x="9511895" y="431799"/>
                </a:lnTo>
                <a:lnTo>
                  <a:pt x="9471751" y="406399"/>
                </a:lnTo>
                <a:lnTo>
                  <a:pt x="9430831" y="380999"/>
                </a:lnTo>
                <a:lnTo>
                  <a:pt x="9389156" y="355599"/>
                </a:lnTo>
                <a:lnTo>
                  <a:pt x="9346750" y="330199"/>
                </a:lnTo>
                <a:lnTo>
                  <a:pt x="9303633" y="317499"/>
                </a:lnTo>
                <a:lnTo>
                  <a:pt x="9259829" y="292099"/>
                </a:lnTo>
                <a:lnTo>
                  <a:pt x="9215358" y="279399"/>
                </a:lnTo>
                <a:lnTo>
                  <a:pt x="9170243" y="253999"/>
                </a:lnTo>
                <a:lnTo>
                  <a:pt x="9078171" y="228599"/>
                </a:lnTo>
                <a:lnTo>
                  <a:pt x="9031258" y="203199"/>
                </a:lnTo>
                <a:lnTo>
                  <a:pt x="8688852" y="114299"/>
                </a:lnTo>
                <a:lnTo>
                  <a:pt x="8638726" y="114299"/>
                </a:lnTo>
                <a:lnTo>
                  <a:pt x="8487874" y="76199"/>
                </a:lnTo>
                <a:lnTo>
                  <a:pt x="8437466" y="76199"/>
                </a:lnTo>
                <a:lnTo>
                  <a:pt x="8336526" y="50799"/>
                </a:lnTo>
                <a:lnTo>
                  <a:pt x="8286016" y="50799"/>
                </a:lnTo>
                <a:lnTo>
                  <a:pt x="8184964" y="25399"/>
                </a:lnTo>
                <a:lnTo>
                  <a:pt x="8134443" y="25399"/>
                </a:lnTo>
                <a:lnTo>
                  <a:pt x="8033466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389" y="11397"/>
            <a:ext cx="20104489" cy="11445942"/>
            <a:chOff x="0" y="10564"/>
            <a:chExt cx="20104489" cy="11445942"/>
          </a:xfrm>
        </p:grpSpPr>
        <p:sp>
          <p:nvSpPr>
            <p:cNvPr id="5" name="object 5"/>
            <p:cNvSpPr/>
            <p:nvPr/>
          </p:nvSpPr>
          <p:spPr>
            <a:xfrm>
              <a:off x="12811514" y="10564"/>
              <a:ext cx="7292975" cy="8775700"/>
            </a:xfrm>
            <a:custGeom>
              <a:avLst/>
              <a:gdLst/>
              <a:ahLst/>
              <a:cxnLst/>
              <a:rect l="l" t="t" r="r" b="b"/>
              <a:pathLst>
                <a:path w="7292975" h="8775700">
                  <a:moveTo>
                    <a:pt x="7292546" y="4305299"/>
                  </a:moveTo>
                  <a:lnTo>
                    <a:pt x="7266119" y="4330699"/>
                  </a:lnTo>
                  <a:lnTo>
                    <a:pt x="7226049" y="4356099"/>
                  </a:lnTo>
                  <a:lnTo>
                    <a:pt x="7185929" y="4394199"/>
                  </a:lnTo>
                  <a:lnTo>
                    <a:pt x="7145760" y="4419599"/>
                  </a:lnTo>
                  <a:lnTo>
                    <a:pt x="7105541" y="4457699"/>
                  </a:lnTo>
                  <a:lnTo>
                    <a:pt x="7065272" y="4483099"/>
                  </a:lnTo>
                  <a:lnTo>
                    <a:pt x="7024955" y="4521199"/>
                  </a:lnTo>
                  <a:lnTo>
                    <a:pt x="6944175" y="4571999"/>
                  </a:lnTo>
                  <a:lnTo>
                    <a:pt x="6903712" y="4610099"/>
                  </a:lnTo>
                  <a:lnTo>
                    <a:pt x="6863202" y="4635499"/>
                  </a:lnTo>
                  <a:lnTo>
                    <a:pt x="6822644" y="4673599"/>
                  </a:lnTo>
                  <a:lnTo>
                    <a:pt x="6782040" y="4698999"/>
                  </a:lnTo>
                  <a:lnTo>
                    <a:pt x="6741388" y="4737099"/>
                  </a:lnTo>
                  <a:lnTo>
                    <a:pt x="6659945" y="4787899"/>
                  </a:lnTo>
                  <a:lnTo>
                    <a:pt x="6619154" y="4825999"/>
                  </a:lnTo>
                  <a:lnTo>
                    <a:pt x="6578317" y="4851399"/>
                  </a:lnTo>
                  <a:lnTo>
                    <a:pt x="6537436" y="4889499"/>
                  </a:lnTo>
                  <a:lnTo>
                    <a:pt x="6455537" y="4940299"/>
                  </a:lnTo>
                  <a:lnTo>
                    <a:pt x="6414521" y="4978399"/>
                  </a:lnTo>
                  <a:lnTo>
                    <a:pt x="6332356" y="5029199"/>
                  </a:lnTo>
                  <a:lnTo>
                    <a:pt x="6291208" y="5067299"/>
                  </a:lnTo>
                  <a:lnTo>
                    <a:pt x="6208782" y="5118099"/>
                  </a:lnTo>
                  <a:lnTo>
                    <a:pt x="6167505" y="5156199"/>
                  </a:lnTo>
                  <a:lnTo>
                    <a:pt x="6084823" y="5206999"/>
                  </a:lnTo>
                  <a:lnTo>
                    <a:pt x="6043420" y="5245099"/>
                  </a:lnTo>
                  <a:lnTo>
                    <a:pt x="5960488" y="5295899"/>
                  </a:lnTo>
                  <a:lnTo>
                    <a:pt x="5918960" y="5333999"/>
                  </a:lnTo>
                  <a:lnTo>
                    <a:pt x="5835784" y="5384799"/>
                  </a:lnTo>
                  <a:lnTo>
                    <a:pt x="5794135" y="5422899"/>
                  </a:lnTo>
                  <a:lnTo>
                    <a:pt x="5668952" y="5499099"/>
                  </a:lnTo>
                  <a:lnTo>
                    <a:pt x="5627146" y="5537199"/>
                  </a:lnTo>
                  <a:lnTo>
                    <a:pt x="5543419" y="5587999"/>
                  </a:lnTo>
                  <a:lnTo>
                    <a:pt x="5501498" y="5626099"/>
                  </a:lnTo>
                  <a:lnTo>
                    <a:pt x="5375511" y="5702299"/>
                  </a:lnTo>
                  <a:lnTo>
                    <a:pt x="5333441" y="5740399"/>
                  </a:lnTo>
                  <a:lnTo>
                    <a:pt x="5207013" y="5816599"/>
                  </a:lnTo>
                  <a:lnTo>
                    <a:pt x="5164799" y="5854699"/>
                  </a:lnTo>
                  <a:lnTo>
                    <a:pt x="4995592" y="5956299"/>
                  </a:lnTo>
                  <a:lnTo>
                    <a:pt x="4953204" y="5994399"/>
                  </a:lnTo>
                  <a:lnTo>
                    <a:pt x="4825839" y="6070599"/>
                  </a:lnTo>
                  <a:lnTo>
                    <a:pt x="4783317" y="6108699"/>
                  </a:lnTo>
                  <a:lnTo>
                    <a:pt x="4570226" y="6235699"/>
                  </a:lnTo>
                  <a:lnTo>
                    <a:pt x="4527513" y="6273799"/>
                  </a:lnTo>
                  <a:lnTo>
                    <a:pt x="4356355" y="6375399"/>
                  </a:lnTo>
                  <a:lnTo>
                    <a:pt x="4313490" y="6413499"/>
                  </a:lnTo>
                  <a:lnTo>
                    <a:pt x="4141741" y="6515099"/>
                  </a:lnTo>
                  <a:lnTo>
                    <a:pt x="4097636" y="6540499"/>
                  </a:lnTo>
                  <a:lnTo>
                    <a:pt x="4055401" y="6578599"/>
                  </a:lnTo>
                  <a:lnTo>
                    <a:pt x="4014989" y="6603999"/>
                  </a:lnTo>
                  <a:lnTo>
                    <a:pt x="3976350" y="6642099"/>
                  </a:lnTo>
                  <a:lnTo>
                    <a:pt x="3939438" y="6680199"/>
                  </a:lnTo>
                  <a:lnTo>
                    <a:pt x="3904204" y="6718299"/>
                  </a:lnTo>
                  <a:lnTo>
                    <a:pt x="3870600" y="6756399"/>
                  </a:lnTo>
                  <a:lnTo>
                    <a:pt x="3838578" y="6794499"/>
                  </a:lnTo>
                  <a:lnTo>
                    <a:pt x="3808091" y="6832599"/>
                  </a:lnTo>
                  <a:lnTo>
                    <a:pt x="3779089" y="6883399"/>
                  </a:lnTo>
                  <a:lnTo>
                    <a:pt x="3752576" y="6921499"/>
                  </a:lnTo>
                  <a:lnTo>
                    <a:pt x="3725972" y="6972299"/>
                  </a:lnTo>
                  <a:lnTo>
                    <a:pt x="3672507" y="7048499"/>
                  </a:lnTo>
                  <a:lnTo>
                    <a:pt x="3645656" y="7099299"/>
                  </a:lnTo>
                  <a:lnTo>
                    <a:pt x="3591741" y="7175499"/>
                  </a:lnTo>
                  <a:lnTo>
                    <a:pt x="3564687" y="7226299"/>
                  </a:lnTo>
                  <a:lnTo>
                    <a:pt x="3537574" y="7264399"/>
                  </a:lnTo>
                  <a:lnTo>
                    <a:pt x="3510408" y="7315199"/>
                  </a:lnTo>
                  <a:lnTo>
                    <a:pt x="3455932" y="7391399"/>
                  </a:lnTo>
                  <a:lnTo>
                    <a:pt x="3428633" y="7442199"/>
                  </a:lnTo>
                  <a:lnTo>
                    <a:pt x="3373934" y="7518399"/>
                  </a:lnTo>
                  <a:lnTo>
                    <a:pt x="3346544" y="7569199"/>
                  </a:lnTo>
                  <a:lnTo>
                    <a:pt x="3291708" y="7658099"/>
                  </a:lnTo>
                  <a:lnTo>
                    <a:pt x="3154502" y="7861299"/>
                  </a:lnTo>
                  <a:lnTo>
                    <a:pt x="3099673" y="7950199"/>
                  </a:lnTo>
                  <a:lnTo>
                    <a:pt x="3072289" y="7988299"/>
                  </a:lnTo>
                  <a:lnTo>
                    <a:pt x="3044931" y="8039099"/>
                  </a:lnTo>
                  <a:lnTo>
                    <a:pt x="2990315" y="8115299"/>
                  </a:lnTo>
                  <a:lnTo>
                    <a:pt x="2963065" y="8166099"/>
                  </a:lnTo>
                  <a:lnTo>
                    <a:pt x="2935962" y="8204199"/>
                  </a:lnTo>
                  <a:lnTo>
                    <a:pt x="2908905" y="8254999"/>
                  </a:lnTo>
                  <a:lnTo>
                    <a:pt x="2854790" y="8331199"/>
                  </a:lnTo>
                  <a:lnTo>
                    <a:pt x="2827666" y="8381999"/>
                  </a:lnTo>
                  <a:lnTo>
                    <a:pt x="2800451" y="8420099"/>
                  </a:lnTo>
                  <a:lnTo>
                    <a:pt x="2745614" y="8508999"/>
                  </a:lnTo>
                  <a:lnTo>
                    <a:pt x="2661834" y="8648699"/>
                  </a:lnTo>
                  <a:lnTo>
                    <a:pt x="2604567" y="8737599"/>
                  </a:lnTo>
                  <a:lnTo>
                    <a:pt x="2575408" y="8775699"/>
                  </a:lnTo>
                  <a:lnTo>
                    <a:pt x="2632909" y="8775699"/>
                  </a:lnTo>
                  <a:lnTo>
                    <a:pt x="2677187" y="8762999"/>
                  </a:lnTo>
                  <a:lnTo>
                    <a:pt x="2712004" y="8737599"/>
                  </a:lnTo>
                  <a:lnTo>
                    <a:pt x="2741123" y="8712199"/>
                  </a:lnTo>
                  <a:lnTo>
                    <a:pt x="2768304" y="8686799"/>
                  </a:lnTo>
                  <a:lnTo>
                    <a:pt x="2848725" y="8623299"/>
                  </a:lnTo>
                  <a:lnTo>
                    <a:pt x="2929097" y="8572499"/>
                  </a:lnTo>
                  <a:lnTo>
                    <a:pt x="3490120" y="8127999"/>
                  </a:lnTo>
                  <a:lnTo>
                    <a:pt x="3530075" y="8102599"/>
                  </a:lnTo>
                  <a:lnTo>
                    <a:pt x="3570013" y="8064499"/>
                  </a:lnTo>
                  <a:lnTo>
                    <a:pt x="3609934" y="8039099"/>
                  </a:lnTo>
                  <a:lnTo>
                    <a:pt x="3649837" y="8000999"/>
                  </a:lnTo>
                  <a:lnTo>
                    <a:pt x="3689721" y="7975599"/>
                  </a:lnTo>
                  <a:lnTo>
                    <a:pt x="3729588" y="7937499"/>
                  </a:lnTo>
                  <a:lnTo>
                    <a:pt x="3769435" y="7912099"/>
                  </a:lnTo>
                  <a:lnTo>
                    <a:pt x="3809264" y="7873999"/>
                  </a:lnTo>
                  <a:lnTo>
                    <a:pt x="3849074" y="7848599"/>
                  </a:lnTo>
                  <a:lnTo>
                    <a:pt x="3888864" y="7810499"/>
                  </a:lnTo>
                  <a:lnTo>
                    <a:pt x="3928634" y="7785099"/>
                  </a:lnTo>
                  <a:lnTo>
                    <a:pt x="3968384" y="7746999"/>
                  </a:lnTo>
                  <a:lnTo>
                    <a:pt x="4008114" y="7721599"/>
                  </a:lnTo>
                  <a:lnTo>
                    <a:pt x="4047823" y="7683499"/>
                  </a:lnTo>
                  <a:lnTo>
                    <a:pt x="4087511" y="7658099"/>
                  </a:lnTo>
                  <a:lnTo>
                    <a:pt x="4127178" y="7619999"/>
                  </a:lnTo>
                  <a:lnTo>
                    <a:pt x="4166823" y="7594599"/>
                  </a:lnTo>
                  <a:lnTo>
                    <a:pt x="4206447" y="7556499"/>
                  </a:lnTo>
                  <a:lnTo>
                    <a:pt x="4246048" y="7531099"/>
                  </a:lnTo>
                  <a:lnTo>
                    <a:pt x="4285627" y="7492999"/>
                  </a:lnTo>
                  <a:lnTo>
                    <a:pt x="4325184" y="7467599"/>
                  </a:lnTo>
                  <a:lnTo>
                    <a:pt x="4364717" y="7429499"/>
                  </a:lnTo>
                  <a:lnTo>
                    <a:pt x="4404228" y="7404099"/>
                  </a:lnTo>
                  <a:lnTo>
                    <a:pt x="4443714" y="7365999"/>
                  </a:lnTo>
                  <a:lnTo>
                    <a:pt x="4483177" y="7340599"/>
                  </a:lnTo>
                  <a:lnTo>
                    <a:pt x="4522616" y="7302499"/>
                  </a:lnTo>
                  <a:lnTo>
                    <a:pt x="4562031" y="7277099"/>
                  </a:lnTo>
                  <a:lnTo>
                    <a:pt x="4601421" y="7238999"/>
                  </a:lnTo>
                  <a:lnTo>
                    <a:pt x="4640786" y="7213599"/>
                  </a:lnTo>
                  <a:lnTo>
                    <a:pt x="4680125" y="7175499"/>
                  </a:lnTo>
                  <a:lnTo>
                    <a:pt x="4719440" y="7150099"/>
                  </a:lnTo>
                  <a:lnTo>
                    <a:pt x="4758728" y="7111999"/>
                  </a:lnTo>
                  <a:lnTo>
                    <a:pt x="4797990" y="7086599"/>
                  </a:lnTo>
                  <a:lnTo>
                    <a:pt x="4876436" y="7010399"/>
                  </a:lnTo>
                  <a:lnTo>
                    <a:pt x="4915618" y="6984999"/>
                  </a:lnTo>
                  <a:lnTo>
                    <a:pt x="4954773" y="6946899"/>
                  </a:lnTo>
                  <a:lnTo>
                    <a:pt x="4993901" y="6921499"/>
                  </a:lnTo>
                  <a:lnTo>
                    <a:pt x="5033001" y="6883399"/>
                  </a:lnTo>
                  <a:lnTo>
                    <a:pt x="5072072" y="6857999"/>
                  </a:lnTo>
                  <a:lnTo>
                    <a:pt x="5111116" y="6819899"/>
                  </a:lnTo>
                  <a:lnTo>
                    <a:pt x="5150131" y="6794499"/>
                  </a:lnTo>
                  <a:lnTo>
                    <a:pt x="5189116" y="6756399"/>
                  </a:lnTo>
                  <a:lnTo>
                    <a:pt x="5228073" y="6730999"/>
                  </a:lnTo>
                  <a:lnTo>
                    <a:pt x="5305897" y="6654799"/>
                  </a:lnTo>
                  <a:lnTo>
                    <a:pt x="5344764" y="6629399"/>
                  </a:lnTo>
                  <a:lnTo>
                    <a:pt x="5383601" y="6591299"/>
                  </a:lnTo>
                  <a:lnTo>
                    <a:pt x="5422407" y="6565899"/>
                  </a:lnTo>
                  <a:lnTo>
                    <a:pt x="5461183" y="6527799"/>
                  </a:lnTo>
                  <a:lnTo>
                    <a:pt x="5499927" y="6502399"/>
                  </a:lnTo>
                  <a:lnTo>
                    <a:pt x="5577320" y="6426199"/>
                  </a:lnTo>
                  <a:lnTo>
                    <a:pt x="5615968" y="6400799"/>
                  </a:lnTo>
                  <a:lnTo>
                    <a:pt x="5654585" y="6362699"/>
                  </a:lnTo>
                  <a:lnTo>
                    <a:pt x="5693168" y="6337299"/>
                  </a:lnTo>
                  <a:lnTo>
                    <a:pt x="5770236" y="6261099"/>
                  </a:lnTo>
                  <a:lnTo>
                    <a:pt x="5808720" y="6235699"/>
                  </a:lnTo>
                  <a:lnTo>
                    <a:pt x="5847170" y="6197599"/>
                  </a:lnTo>
                  <a:lnTo>
                    <a:pt x="5885586" y="6172199"/>
                  </a:lnTo>
                  <a:lnTo>
                    <a:pt x="5962315" y="6095999"/>
                  </a:lnTo>
                  <a:lnTo>
                    <a:pt x="6000627" y="6070599"/>
                  </a:lnTo>
                  <a:lnTo>
                    <a:pt x="6077145" y="5994399"/>
                  </a:lnTo>
                  <a:lnTo>
                    <a:pt x="6115351" y="5968999"/>
                  </a:lnTo>
                  <a:lnTo>
                    <a:pt x="6153520" y="5930899"/>
                  </a:lnTo>
                  <a:lnTo>
                    <a:pt x="6191654" y="5905499"/>
                  </a:lnTo>
                  <a:lnTo>
                    <a:pt x="6267810" y="5829299"/>
                  </a:lnTo>
                  <a:lnTo>
                    <a:pt x="6305832" y="5803899"/>
                  </a:lnTo>
                  <a:lnTo>
                    <a:pt x="6381764" y="5727699"/>
                  </a:lnTo>
                  <a:lnTo>
                    <a:pt x="6419673" y="5702299"/>
                  </a:lnTo>
                  <a:lnTo>
                    <a:pt x="6495375" y="5626099"/>
                  </a:lnTo>
                  <a:lnTo>
                    <a:pt x="6533168" y="5600699"/>
                  </a:lnTo>
                  <a:lnTo>
                    <a:pt x="6608636" y="5524499"/>
                  </a:lnTo>
                  <a:lnTo>
                    <a:pt x="6646310" y="5499099"/>
                  </a:lnTo>
                  <a:lnTo>
                    <a:pt x="6721539" y="5422899"/>
                  </a:lnTo>
                  <a:lnTo>
                    <a:pt x="6759092" y="5397499"/>
                  </a:lnTo>
                  <a:lnTo>
                    <a:pt x="6834076" y="5321299"/>
                  </a:lnTo>
                  <a:lnTo>
                    <a:pt x="6871505" y="5295899"/>
                  </a:lnTo>
                  <a:lnTo>
                    <a:pt x="6983542" y="5181599"/>
                  </a:lnTo>
                  <a:lnTo>
                    <a:pt x="7020803" y="5156199"/>
                  </a:lnTo>
                  <a:lnTo>
                    <a:pt x="7095196" y="5079999"/>
                  </a:lnTo>
                  <a:lnTo>
                    <a:pt x="7132327" y="5054599"/>
                  </a:lnTo>
                  <a:lnTo>
                    <a:pt x="7243456" y="4940299"/>
                  </a:lnTo>
                  <a:lnTo>
                    <a:pt x="7280411" y="4914899"/>
                  </a:lnTo>
                  <a:lnTo>
                    <a:pt x="7292546" y="4902199"/>
                  </a:lnTo>
                  <a:lnTo>
                    <a:pt x="7292546" y="4305299"/>
                  </a:lnTo>
                  <a:close/>
                </a:path>
                <a:path w="7292975" h="8775700">
                  <a:moveTo>
                    <a:pt x="2227862" y="0"/>
                  </a:moveTo>
                  <a:lnTo>
                    <a:pt x="0" y="0"/>
                  </a:lnTo>
                  <a:lnTo>
                    <a:pt x="27809" y="12699"/>
                  </a:lnTo>
                  <a:lnTo>
                    <a:pt x="121828" y="38099"/>
                  </a:lnTo>
                  <a:lnTo>
                    <a:pt x="169176" y="63499"/>
                  </a:lnTo>
                  <a:lnTo>
                    <a:pt x="360175" y="114299"/>
                  </a:lnTo>
                  <a:lnTo>
                    <a:pt x="408190" y="139699"/>
                  </a:lnTo>
                  <a:lnTo>
                    <a:pt x="697845" y="215899"/>
                  </a:lnTo>
                  <a:lnTo>
                    <a:pt x="746606" y="241299"/>
                  </a:lnTo>
                  <a:lnTo>
                    <a:pt x="1680413" y="482599"/>
                  </a:lnTo>
                  <a:lnTo>
                    <a:pt x="1729811" y="482599"/>
                  </a:lnTo>
                  <a:lnTo>
                    <a:pt x="2224084" y="609599"/>
                  </a:lnTo>
                  <a:lnTo>
                    <a:pt x="2273498" y="609599"/>
                  </a:lnTo>
                  <a:lnTo>
                    <a:pt x="3353886" y="888999"/>
                  </a:lnTo>
                  <a:lnTo>
                    <a:pt x="3401895" y="914399"/>
                  </a:lnTo>
                  <a:lnTo>
                    <a:pt x="3688794" y="990599"/>
                  </a:lnTo>
                  <a:lnTo>
                    <a:pt x="3736333" y="1015999"/>
                  </a:lnTo>
                  <a:lnTo>
                    <a:pt x="3878285" y="1054099"/>
                  </a:lnTo>
                  <a:lnTo>
                    <a:pt x="3925352" y="1079499"/>
                  </a:lnTo>
                  <a:lnTo>
                    <a:pt x="4019051" y="1104899"/>
                  </a:lnTo>
                  <a:lnTo>
                    <a:pt x="4065667" y="1130299"/>
                  </a:lnTo>
                  <a:lnTo>
                    <a:pt x="4112113" y="1142999"/>
                  </a:lnTo>
                  <a:lnTo>
                    <a:pt x="4158381" y="1168399"/>
                  </a:lnTo>
                  <a:lnTo>
                    <a:pt x="4204462" y="1181099"/>
                  </a:lnTo>
                  <a:lnTo>
                    <a:pt x="4250347" y="1206499"/>
                  </a:lnTo>
                  <a:lnTo>
                    <a:pt x="4296026" y="1219199"/>
                  </a:lnTo>
                  <a:lnTo>
                    <a:pt x="4341489" y="1244599"/>
                  </a:lnTo>
                  <a:lnTo>
                    <a:pt x="4386729" y="1257299"/>
                  </a:lnTo>
                  <a:lnTo>
                    <a:pt x="4476498" y="1308099"/>
                  </a:lnTo>
                  <a:lnTo>
                    <a:pt x="4521010" y="1320799"/>
                  </a:lnTo>
                  <a:lnTo>
                    <a:pt x="4565260" y="1346199"/>
                  </a:lnTo>
                  <a:lnTo>
                    <a:pt x="4782271" y="1473199"/>
                  </a:lnTo>
                  <a:lnTo>
                    <a:pt x="4950237" y="1574799"/>
                  </a:lnTo>
                  <a:lnTo>
                    <a:pt x="4991368" y="1612899"/>
                  </a:lnTo>
                  <a:lnTo>
                    <a:pt x="5032136" y="1638299"/>
                  </a:lnTo>
                  <a:lnTo>
                    <a:pt x="5072532" y="1676399"/>
                  </a:lnTo>
                  <a:lnTo>
                    <a:pt x="5112546" y="1701799"/>
                  </a:lnTo>
                  <a:lnTo>
                    <a:pt x="5152911" y="1739899"/>
                  </a:lnTo>
                  <a:lnTo>
                    <a:pt x="5191745" y="1765299"/>
                  </a:lnTo>
                  <a:lnTo>
                    <a:pt x="5229042" y="1803399"/>
                  </a:lnTo>
                  <a:lnTo>
                    <a:pt x="5264795" y="1841499"/>
                  </a:lnTo>
                  <a:lnTo>
                    <a:pt x="5298997" y="1879599"/>
                  </a:lnTo>
                  <a:lnTo>
                    <a:pt x="5331642" y="1917699"/>
                  </a:lnTo>
                  <a:lnTo>
                    <a:pt x="5362723" y="1955799"/>
                  </a:lnTo>
                  <a:lnTo>
                    <a:pt x="5392234" y="1993899"/>
                  </a:lnTo>
                  <a:lnTo>
                    <a:pt x="5420167" y="2031999"/>
                  </a:lnTo>
                  <a:lnTo>
                    <a:pt x="5446516" y="2070099"/>
                  </a:lnTo>
                  <a:lnTo>
                    <a:pt x="5471274" y="2108199"/>
                  </a:lnTo>
                  <a:lnTo>
                    <a:pt x="5494435" y="2158999"/>
                  </a:lnTo>
                  <a:lnTo>
                    <a:pt x="5515992" y="2197099"/>
                  </a:lnTo>
                  <a:lnTo>
                    <a:pt x="5535938" y="2247899"/>
                  </a:lnTo>
                  <a:lnTo>
                    <a:pt x="5554267" y="2285999"/>
                  </a:lnTo>
                  <a:lnTo>
                    <a:pt x="5570971" y="2336799"/>
                  </a:lnTo>
                  <a:lnTo>
                    <a:pt x="5586045" y="2374899"/>
                  </a:lnTo>
                  <a:lnTo>
                    <a:pt x="5599481" y="2425699"/>
                  </a:lnTo>
                  <a:lnTo>
                    <a:pt x="5611273" y="2476499"/>
                  </a:lnTo>
                  <a:lnTo>
                    <a:pt x="5621413" y="2527299"/>
                  </a:lnTo>
                  <a:lnTo>
                    <a:pt x="5629897" y="2578099"/>
                  </a:lnTo>
                  <a:lnTo>
                    <a:pt x="5636715" y="2628899"/>
                  </a:lnTo>
                  <a:lnTo>
                    <a:pt x="5641863" y="2679699"/>
                  </a:lnTo>
                  <a:lnTo>
                    <a:pt x="5645333" y="2730499"/>
                  </a:lnTo>
                  <a:lnTo>
                    <a:pt x="5647119" y="2781299"/>
                  </a:lnTo>
                  <a:lnTo>
                    <a:pt x="5647406" y="2832099"/>
                  </a:lnTo>
                  <a:lnTo>
                    <a:pt x="5646469" y="2882899"/>
                  </a:lnTo>
                  <a:lnTo>
                    <a:pt x="5644342" y="2933699"/>
                  </a:lnTo>
                  <a:lnTo>
                    <a:pt x="5641060" y="2984499"/>
                  </a:lnTo>
                  <a:lnTo>
                    <a:pt x="5636658" y="3035299"/>
                  </a:lnTo>
                  <a:lnTo>
                    <a:pt x="5631171" y="3086099"/>
                  </a:lnTo>
                  <a:lnTo>
                    <a:pt x="5624632" y="3136899"/>
                  </a:lnTo>
                  <a:lnTo>
                    <a:pt x="5617076" y="3187699"/>
                  </a:lnTo>
                  <a:lnTo>
                    <a:pt x="5608539" y="3238499"/>
                  </a:lnTo>
                  <a:lnTo>
                    <a:pt x="5599055" y="3289299"/>
                  </a:lnTo>
                  <a:lnTo>
                    <a:pt x="5588658" y="3327399"/>
                  </a:lnTo>
                  <a:lnTo>
                    <a:pt x="5577384" y="3378199"/>
                  </a:lnTo>
                  <a:lnTo>
                    <a:pt x="5565266" y="3428999"/>
                  </a:lnTo>
                  <a:lnTo>
                    <a:pt x="5552340" y="3479799"/>
                  </a:lnTo>
                  <a:lnTo>
                    <a:pt x="5538639" y="3517899"/>
                  </a:lnTo>
                  <a:lnTo>
                    <a:pt x="5524200" y="3568699"/>
                  </a:lnTo>
                  <a:lnTo>
                    <a:pt x="5509056" y="3619499"/>
                  </a:lnTo>
                  <a:lnTo>
                    <a:pt x="5493242" y="3670299"/>
                  </a:lnTo>
                  <a:lnTo>
                    <a:pt x="5476792" y="3708399"/>
                  </a:lnTo>
                  <a:lnTo>
                    <a:pt x="5459742" y="3759199"/>
                  </a:lnTo>
                  <a:lnTo>
                    <a:pt x="5442126" y="3809999"/>
                  </a:lnTo>
                  <a:lnTo>
                    <a:pt x="5423979" y="3848099"/>
                  </a:lnTo>
                  <a:lnTo>
                    <a:pt x="5405334" y="3898899"/>
                  </a:lnTo>
                  <a:lnTo>
                    <a:pt x="5386228" y="3936999"/>
                  </a:lnTo>
                  <a:lnTo>
                    <a:pt x="5366694" y="3987799"/>
                  </a:lnTo>
                  <a:lnTo>
                    <a:pt x="5346767" y="4038599"/>
                  </a:lnTo>
                  <a:lnTo>
                    <a:pt x="5326482" y="4076699"/>
                  </a:lnTo>
                  <a:lnTo>
                    <a:pt x="5305874" y="4127499"/>
                  </a:lnTo>
                  <a:lnTo>
                    <a:pt x="5284977" y="4165599"/>
                  </a:lnTo>
                  <a:lnTo>
                    <a:pt x="5263825" y="4216399"/>
                  </a:lnTo>
                  <a:lnTo>
                    <a:pt x="5242454" y="4254499"/>
                  </a:lnTo>
                  <a:lnTo>
                    <a:pt x="5220898" y="4305299"/>
                  </a:lnTo>
                  <a:lnTo>
                    <a:pt x="5199192" y="4356099"/>
                  </a:lnTo>
                  <a:lnTo>
                    <a:pt x="5177370" y="4394199"/>
                  </a:lnTo>
                  <a:lnTo>
                    <a:pt x="5155467" y="4444999"/>
                  </a:lnTo>
                  <a:lnTo>
                    <a:pt x="5133783" y="4483099"/>
                  </a:lnTo>
                  <a:lnTo>
                    <a:pt x="5112000" y="4533899"/>
                  </a:lnTo>
                  <a:lnTo>
                    <a:pt x="5090139" y="4571999"/>
                  </a:lnTo>
                  <a:lnTo>
                    <a:pt x="5068223" y="4622799"/>
                  </a:lnTo>
                  <a:lnTo>
                    <a:pt x="5002367" y="4749799"/>
                  </a:lnTo>
                  <a:lnTo>
                    <a:pt x="4980454" y="4800599"/>
                  </a:lnTo>
                  <a:lnTo>
                    <a:pt x="5037679" y="4825999"/>
                  </a:lnTo>
                  <a:lnTo>
                    <a:pt x="5064847" y="4787899"/>
                  </a:lnTo>
                  <a:lnTo>
                    <a:pt x="5092231" y="4737099"/>
                  </a:lnTo>
                  <a:lnTo>
                    <a:pt x="5147539" y="4660899"/>
                  </a:lnTo>
                  <a:lnTo>
                    <a:pt x="5175412" y="4610099"/>
                  </a:lnTo>
                  <a:lnTo>
                    <a:pt x="5259599" y="4495799"/>
                  </a:lnTo>
                  <a:lnTo>
                    <a:pt x="5344096" y="4368799"/>
                  </a:lnTo>
                  <a:lnTo>
                    <a:pt x="5372211" y="4330699"/>
                  </a:lnTo>
                  <a:lnTo>
                    <a:pt x="5400257" y="4279899"/>
                  </a:lnTo>
                  <a:lnTo>
                    <a:pt x="5456042" y="4203699"/>
                  </a:lnTo>
                  <a:lnTo>
                    <a:pt x="5483728" y="4152899"/>
                  </a:lnTo>
                  <a:lnTo>
                    <a:pt x="5538561" y="4076699"/>
                  </a:lnTo>
                  <a:lnTo>
                    <a:pt x="5565656" y="4038599"/>
                  </a:lnTo>
                  <a:lnTo>
                    <a:pt x="5592502" y="3987799"/>
                  </a:lnTo>
                  <a:lnTo>
                    <a:pt x="5619074" y="3949699"/>
                  </a:lnTo>
                  <a:lnTo>
                    <a:pt x="5645346" y="3911599"/>
                  </a:lnTo>
                  <a:lnTo>
                    <a:pt x="5671292" y="3860799"/>
                  </a:lnTo>
                  <a:lnTo>
                    <a:pt x="5696886" y="3822699"/>
                  </a:lnTo>
                  <a:lnTo>
                    <a:pt x="5722103" y="3771899"/>
                  </a:lnTo>
                  <a:lnTo>
                    <a:pt x="5746917" y="3733799"/>
                  </a:lnTo>
                  <a:lnTo>
                    <a:pt x="5771302" y="3695699"/>
                  </a:lnTo>
                  <a:lnTo>
                    <a:pt x="5795233" y="3644899"/>
                  </a:lnTo>
                  <a:lnTo>
                    <a:pt x="5818683" y="3606799"/>
                  </a:lnTo>
                  <a:lnTo>
                    <a:pt x="5841627" y="3555999"/>
                  </a:lnTo>
                  <a:lnTo>
                    <a:pt x="5864039" y="3517899"/>
                  </a:lnTo>
                  <a:lnTo>
                    <a:pt x="5885893" y="3467099"/>
                  </a:lnTo>
                  <a:lnTo>
                    <a:pt x="5907165" y="3428999"/>
                  </a:lnTo>
                  <a:lnTo>
                    <a:pt x="5927827" y="3378199"/>
                  </a:lnTo>
                  <a:lnTo>
                    <a:pt x="5947854" y="3327399"/>
                  </a:lnTo>
                  <a:lnTo>
                    <a:pt x="5967221" y="3289299"/>
                  </a:lnTo>
                  <a:lnTo>
                    <a:pt x="5985902" y="3238499"/>
                  </a:lnTo>
                  <a:lnTo>
                    <a:pt x="6003871" y="3187699"/>
                  </a:lnTo>
                  <a:lnTo>
                    <a:pt x="6021102" y="3149599"/>
                  </a:lnTo>
                  <a:lnTo>
                    <a:pt x="6037569" y="3098799"/>
                  </a:lnTo>
                  <a:lnTo>
                    <a:pt x="6053247" y="3047999"/>
                  </a:lnTo>
                  <a:lnTo>
                    <a:pt x="6069032" y="2997199"/>
                  </a:lnTo>
                  <a:lnTo>
                    <a:pt x="6083049" y="2946399"/>
                  </a:lnTo>
                  <a:lnTo>
                    <a:pt x="6095298" y="2895599"/>
                  </a:lnTo>
                  <a:lnTo>
                    <a:pt x="6105779" y="2844799"/>
                  </a:lnTo>
                  <a:lnTo>
                    <a:pt x="6114491" y="2793999"/>
                  </a:lnTo>
                  <a:lnTo>
                    <a:pt x="6121436" y="2743199"/>
                  </a:lnTo>
                  <a:lnTo>
                    <a:pt x="6126612" y="2692399"/>
                  </a:lnTo>
                  <a:lnTo>
                    <a:pt x="6130020" y="2641599"/>
                  </a:lnTo>
                  <a:lnTo>
                    <a:pt x="6131660" y="2603499"/>
                  </a:lnTo>
                  <a:lnTo>
                    <a:pt x="6131531" y="2552699"/>
                  </a:lnTo>
                  <a:lnTo>
                    <a:pt x="6129633" y="2514599"/>
                  </a:lnTo>
                  <a:lnTo>
                    <a:pt x="6125966" y="2463799"/>
                  </a:lnTo>
                  <a:lnTo>
                    <a:pt x="6120531" y="2425699"/>
                  </a:lnTo>
                  <a:lnTo>
                    <a:pt x="6113326" y="2374899"/>
                  </a:lnTo>
                  <a:lnTo>
                    <a:pt x="6104353" y="2336799"/>
                  </a:lnTo>
                  <a:lnTo>
                    <a:pt x="6093610" y="2285999"/>
                  </a:lnTo>
                  <a:lnTo>
                    <a:pt x="6081098" y="2247899"/>
                  </a:lnTo>
                  <a:lnTo>
                    <a:pt x="6066816" y="2209799"/>
                  </a:lnTo>
                  <a:lnTo>
                    <a:pt x="6050765" y="2171699"/>
                  </a:lnTo>
                  <a:lnTo>
                    <a:pt x="6032945" y="2120899"/>
                  </a:lnTo>
                  <a:lnTo>
                    <a:pt x="6013355" y="2082799"/>
                  </a:lnTo>
                  <a:lnTo>
                    <a:pt x="5991995" y="2044699"/>
                  </a:lnTo>
                  <a:lnTo>
                    <a:pt x="5968865" y="2006599"/>
                  </a:lnTo>
                  <a:lnTo>
                    <a:pt x="5943965" y="1968499"/>
                  </a:lnTo>
                  <a:lnTo>
                    <a:pt x="5917295" y="1930399"/>
                  </a:lnTo>
                  <a:lnTo>
                    <a:pt x="5888855" y="1892299"/>
                  </a:lnTo>
                  <a:lnTo>
                    <a:pt x="5858644" y="1854199"/>
                  </a:lnTo>
                  <a:lnTo>
                    <a:pt x="5826664" y="1816099"/>
                  </a:lnTo>
                  <a:lnTo>
                    <a:pt x="5792912" y="1777999"/>
                  </a:lnTo>
                  <a:lnTo>
                    <a:pt x="5757391" y="1739899"/>
                  </a:lnTo>
                  <a:lnTo>
                    <a:pt x="5720098" y="1701799"/>
                  </a:lnTo>
                  <a:lnTo>
                    <a:pt x="5681035" y="1676399"/>
                  </a:lnTo>
                  <a:lnTo>
                    <a:pt x="5640201" y="1638299"/>
                  </a:lnTo>
                  <a:lnTo>
                    <a:pt x="5597596" y="1600199"/>
                  </a:lnTo>
                  <a:lnTo>
                    <a:pt x="5557503" y="1562099"/>
                  </a:lnTo>
                  <a:lnTo>
                    <a:pt x="5476187" y="1511299"/>
                  </a:lnTo>
                  <a:lnTo>
                    <a:pt x="5434986" y="1473199"/>
                  </a:lnTo>
                  <a:lnTo>
                    <a:pt x="5351551" y="1422399"/>
                  </a:lnTo>
                  <a:lnTo>
                    <a:pt x="5309340" y="1384299"/>
                  </a:lnTo>
                  <a:lnTo>
                    <a:pt x="5093784" y="1257299"/>
                  </a:lnTo>
                  <a:lnTo>
                    <a:pt x="4961247" y="1181099"/>
                  </a:lnTo>
                  <a:lnTo>
                    <a:pt x="4916601" y="1168399"/>
                  </a:lnTo>
                  <a:lnTo>
                    <a:pt x="4781413" y="1092199"/>
                  </a:lnTo>
                  <a:lnTo>
                    <a:pt x="4735971" y="1079499"/>
                  </a:lnTo>
                  <a:lnTo>
                    <a:pt x="4644583" y="1028699"/>
                  </a:lnTo>
                  <a:lnTo>
                    <a:pt x="4598659" y="1015999"/>
                  </a:lnTo>
                  <a:lnTo>
                    <a:pt x="4552598" y="990599"/>
                  </a:lnTo>
                  <a:lnTo>
                    <a:pt x="4506408" y="977899"/>
                  </a:lnTo>
                  <a:lnTo>
                    <a:pt x="4413692" y="927099"/>
                  </a:lnTo>
                  <a:lnTo>
                    <a:pt x="4367187" y="914399"/>
                  </a:lnTo>
                  <a:lnTo>
                    <a:pt x="4320599" y="888999"/>
                  </a:lnTo>
                  <a:lnTo>
                    <a:pt x="4273938" y="876299"/>
                  </a:lnTo>
                  <a:lnTo>
                    <a:pt x="4227216" y="850899"/>
                  </a:lnTo>
                  <a:lnTo>
                    <a:pt x="4180444" y="838199"/>
                  </a:lnTo>
                  <a:lnTo>
                    <a:pt x="4133633" y="812799"/>
                  </a:lnTo>
                  <a:lnTo>
                    <a:pt x="4086793" y="800099"/>
                  </a:lnTo>
                  <a:lnTo>
                    <a:pt x="3946215" y="736599"/>
                  </a:lnTo>
                  <a:lnTo>
                    <a:pt x="3899373" y="723899"/>
                  </a:lnTo>
                  <a:lnTo>
                    <a:pt x="3852557" y="698499"/>
                  </a:lnTo>
                  <a:lnTo>
                    <a:pt x="3758122" y="660399"/>
                  </a:lnTo>
                  <a:lnTo>
                    <a:pt x="3710408" y="647699"/>
                  </a:lnTo>
                  <a:lnTo>
                    <a:pt x="3662646" y="622299"/>
                  </a:lnTo>
                  <a:lnTo>
                    <a:pt x="3614846" y="609599"/>
                  </a:lnTo>
                  <a:lnTo>
                    <a:pt x="3567015" y="584199"/>
                  </a:lnTo>
                  <a:lnTo>
                    <a:pt x="3519163" y="571499"/>
                  </a:lnTo>
                  <a:lnTo>
                    <a:pt x="3375570" y="520699"/>
                  </a:lnTo>
                  <a:lnTo>
                    <a:pt x="3327721" y="495299"/>
                  </a:lnTo>
                  <a:lnTo>
                    <a:pt x="3279896" y="482599"/>
                  </a:lnTo>
                  <a:lnTo>
                    <a:pt x="3232103" y="457199"/>
                  </a:lnTo>
                  <a:lnTo>
                    <a:pt x="3184350" y="444499"/>
                  </a:lnTo>
                  <a:lnTo>
                    <a:pt x="3136646" y="419099"/>
                  </a:lnTo>
                  <a:lnTo>
                    <a:pt x="3089000" y="406399"/>
                  </a:lnTo>
                  <a:lnTo>
                    <a:pt x="2993919" y="355599"/>
                  </a:lnTo>
                  <a:lnTo>
                    <a:pt x="2946500" y="342899"/>
                  </a:lnTo>
                  <a:lnTo>
                    <a:pt x="2899175" y="317499"/>
                  </a:lnTo>
                  <a:lnTo>
                    <a:pt x="2851952" y="304799"/>
                  </a:lnTo>
                  <a:lnTo>
                    <a:pt x="2804840" y="279399"/>
                  </a:lnTo>
                  <a:lnTo>
                    <a:pt x="2757848" y="266699"/>
                  </a:lnTo>
                  <a:lnTo>
                    <a:pt x="2617679" y="190499"/>
                  </a:lnTo>
                  <a:lnTo>
                    <a:pt x="2571254" y="177799"/>
                  </a:lnTo>
                  <a:lnTo>
                    <a:pt x="2432997" y="101599"/>
                  </a:lnTo>
                  <a:lnTo>
                    <a:pt x="2387280" y="88899"/>
                  </a:lnTo>
                  <a:lnTo>
                    <a:pt x="2251359" y="12699"/>
                  </a:lnTo>
                  <a:lnTo>
                    <a:pt x="2227862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46941"/>
              <a:ext cx="20104100" cy="5409565"/>
            </a:xfrm>
            <a:custGeom>
              <a:avLst/>
              <a:gdLst/>
              <a:ahLst/>
              <a:cxnLst/>
              <a:rect l="l" t="t" r="r" b="b"/>
              <a:pathLst>
                <a:path w="20104100" h="5409565">
                  <a:moveTo>
                    <a:pt x="0" y="5408981"/>
                  </a:moveTo>
                  <a:lnTo>
                    <a:pt x="20104061" y="5408981"/>
                  </a:lnTo>
                  <a:lnTo>
                    <a:pt x="20104061" y="0"/>
                  </a:lnTo>
                  <a:lnTo>
                    <a:pt x="0" y="0"/>
                  </a:lnTo>
                  <a:lnTo>
                    <a:pt x="0" y="5408981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2123" y="1494195"/>
              <a:ext cx="9060633" cy="388312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833513" y="2593838"/>
              <a:ext cx="41275" cy="40640"/>
            </a:xfrm>
            <a:custGeom>
              <a:avLst/>
              <a:gdLst/>
              <a:ahLst/>
              <a:cxnLst/>
              <a:rect l="l" t="t" r="r" b="b"/>
              <a:pathLst>
                <a:path w="41275" h="40639">
                  <a:moveTo>
                    <a:pt x="34113" y="0"/>
                  </a:moveTo>
                  <a:lnTo>
                    <a:pt x="29706" y="0"/>
                  </a:lnTo>
                  <a:lnTo>
                    <a:pt x="27578" y="782"/>
                  </a:lnTo>
                  <a:lnTo>
                    <a:pt x="25870" y="2203"/>
                  </a:lnTo>
                  <a:lnTo>
                    <a:pt x="834" y="27848"/>
                  </a:lnTo>
                  <a:lnTo>
                    <a:pt x="0" y="29909"/>
                  </a:lnTo>
                  <a:lnTo>
                    <a:pt x="0" y="34211"/>
                  </a:lnTo>
                  <a:lnTo>
                    <a:pt x="834" y="36271"/>
                  </a:lnTo>
                  <a:lnTo>
                    <a:pt x="2316" y="37813"/>
                  </a:lnTo>
                  <a:lnTo>
                    <a:pt x="3948" y="39355"/>
                  </a:lnTo>
                  <a:lnTo>
                    <a:pt x="6114" y="40220"/>
                  </a:lnTo>
                  <a:lnTo>
                    <a:pt x="10596" y="40220"/>
                  </a:lnTo>
                  <a:lnTo>
                    <a:pt x="12762" y="39355"/>
                  </a:lnTo>
                  <a:lnTo>
                    <a:pt x="38482" y="14259"/>
                  </a:lnTo>
                  <a:lnTo>
                    <a:pt x="39964" y="12559"/>
                  </a:lnTo>
                  <a:lnTo>
                    <a:pt x="40724" y="10363"/>
                  </a:lnTo>
                  <a:lnTo>
                    <a:pt x="40498" y="5881"/>
                  </a:lnTo>
                  <a:lnTo>
                    <a:pt x="39543" y="3760"/>
                  </a:lnTo>
                  <a:lnTo>
                    <a:pt x="37911" y="2203"/>
                  </a:lnTo>
                  <a:lnTo>
                    <a:pt x="36241" y="782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99840" y="9813158"/>
              <a:ext cx="10200640" cy="1130300"/>
            </a:xfrm>
            <a:custGeom>
              <a:avLst/>
              <a:gdLst/>
              <a:ahLst/>
              <a:cxnLst/>
              <a:rect l="l" t="t" r="r" b="b"/>
              <a:pathLst>
                <a:path w="10200640" h="1130300">
                  <a:moveTo>
                    <a:pt x="10200529" y="0"/>
                  </a:moveTo>
                  <a:lnTo>
                    <a:pt x="435699" y="0"/>
                  </a:lnTo>
                  <a:lnTo>
                    <a:pt x="388224" y="2556"/>
                  </a:lnTo>
                  <a:lnTo>
                    <a:pt x="342231" y="10049"/>
                  </a:lnTo>
                  <a:lnTo>
                    <a:pt x="297984" y="22212"/>
                  </a:lnTo>
                  <a:lnTo>
                    <a:pt x="255750" y="38779"/>
                  </a:lnTo>
                  <a:lnTo>
                    <a:pt x="215793" y="59486"/>
                  </a:lnTo>
                  <a:lnTo>
                    <a:pt x="178381" y="84065"/>
                  </a:lnTo>
                  <a:lnTo>
                    <a:pt x="143778" y="112251"/>
                  </a:lnTo>
                  <a:lnTo>
                    <a:pt x="112250" y="143779"/>
                  </a:lnTo>
                  <a:lnTo>
                    <a:pt x="84064" y="178382"/>
                  </a:lnTo>
                  <a:lnTo>
                    <a:pt x="59485" y="215795"/>
                  </a:lnTo>
                  <a:lnTo>
                    <a:pt x="38779" y="255753"/>
                  </a:lnTo>
                  <a:lnTo>
                    <a:pt x="22212" y="297988"/>
                  </a:lnTo>
                  <a:lnTo>
                    <a:pt x="10049" y="342236"/>
                  </a:lnTo>
                  <a:lnTo>
                    <a:pt x="2556" y="388231"/>
                  </a:lnTo>
                  <a:lnTo>
                    <a:pt x="0" y="435706"/>
                  </a:lnTo>
                  <a:lnTo>
                    <a:pt x="0" y="1129979"/>
                  </a:lnTo>
                  <a:lnTo>
                    <a:pt x="10200529" y="1129979"/>
                  </a:lnTo>
                  <a:lnTo>
                    <a:pt x="10200529" y="0"/>
                  </a:lnTo>
                  <a:close/>
                </a:path>
              </a:pathLst>
            </a:custGeom>
            <a:solidFill>
              <a:srgbClr val="BED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1133" y="10216576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5" h="374015">
                  <a:moveTo>
                    <a:pt x="151240" y="146"/>
                  </a:moveTo>
                  <a:lnTo>
                    <a:pt x="70240" y="9567"/>
                  </a:lnTo>
                  <a:lnTo>
                    <a:pt x="34045" y="34041"/>
                  </a:lnTo>
                  <a:lnTo>
                    <a:pt x="9500" y="70127"/>
                  </a:lnTo>
                  <a:lnTo>
                    <a:pt x="234" y="114260"/>
                  </a:lnTo>
                  <a:lnTo>
                    <a:pt x="0" y="149792"/>
                  </a:lnTo>
                  <a:lnTo>
                    <a:pt x="2" y="224086"/>
                  </a:lnTo>
                  <a:lnTo>
                    <a:pt x="9417" y="303523"/>
                  </a:lnTo>
                  <a:lnTo>
                    <a:pt x="33739" y="339589"/>
                  </a:lnTo>
                  <a:lnTo>
                    <a:pt x="69595" y="364143"/>
                  </a:lnTo>
                  <a:lnTo>
                    <a:pt x="113382" y="373518"/>
                  </a:lnTo>
                  <a:lnTo>
                    <a:pt x="187133" y="373991"/>
                  </a:lnTo>
                  <a:lnTo>
                    <a:pt x="260884" y="373488"/>
                  </a:lnTo>
                  <a:lnTo>
                    <a:pt x="304125" y="364171"/>
                  </a:lnTo>
                  <a:lnTo>
                    <a:pt x="337976" y="341132"/>
                  </a:lnTo>
                  <a:lnTo>
                    <a:pt x="186816" y="341132"/>
                  </a:lnTo>
                  <a:lnTo>
                    <a:pt x="115202" y="340751"/>
                  </a:lnTo>
                  <a:lnTo>
                    <a:pt x="56413" y="317094"/>
                  </a:lnTo>
                  <a:lnTo>
                    <a:pt x="33024" y="257964"/>
                  </a:lnTo>
                  <a:lnTo>
                    <a:pt x="32795" y="149792"/>
                  </a:lnTo>
                  <a:lnTo>
                    <a:pt x="33024" y="115817"/>
                  </a:lnTo>
                  <a:lnTo>
                    <a:pt x="56702" y="56568"/>
                  </a:lnTo>
                  <a:lnTo>
                    <a:pt x="116383" y="33045"/>
                  </a:lnTo>
                  <a:lnTo>
                    <a:pt x="336824" y="32918"/>
                  </a:lnTo>
                  <a:lnTo>
                    <a:pt x="313498" y="14499"/>
                  </a:lnTo>
                  <a:lnTo>
                    <a:pt x="274752" y="1872"/>
                  </a:lnTo>
                  <a:lnTo>
                    <a:pt x="256981" y="430"/>
                  </a:lnTo>
                  <a:lnTo>
                    <a:pt x="211063" y="430"/>
                  </a:lnTo>
                  <a:lnTo>
                    <a:pt x="151240" y="146"/>
                  </a:lnTo>
                  <a:close/>
                </a:path>
                <a:path w="374015" h="374015">
                  <a:moveTo>
                    <a:pt x="336825" y="32919"/>
                  </a:moveTo>
                  <a:lnTo>
                    <a:pt x="222452" y="32919"/>
                  </a:lnTo>
                  <a:lnTo>
                    <a:pt x="257447" y="33053"/>
                  </a:lnTo>
                  <a:lnTo>
                    <a:pt x="290806" y="39460"/>
                  </a:lnTo>
                  <a:lnTo>
                    <a:pt x="334309" y="82687"/>
                  </a:lnTo>
                  <a:lnTo>
                    <a:pt x="340939" y="149792"/>
                  </a:lnTo>
                  <a:lnTo>
                    <a:pt x="340942" y="224086"/>
                  </a:lnTo>
                  <a:lnTo>
                    <a:pt x="340700" y="258062"/>
                  </a:lnTo>
                  <a:lnTo>
                    <a:pt x="317265" y="317151"/>
                  </a:lnTo>
                  <a:lnTo>
                    <a:pt x="258424" y="340751"/>
                  </a:lnTo>
                  <a:lnTo>
                    <a:pt x="186816" y="341132"/>
                  </a:lnTo>
                  <a:lnTo>
                    <a:pt x="337976" y="341132"/>
                  </a:lnTo>
                  <a:lnTo>
                    <a:pt x="364017" y="304430"/>
                  </a:lnTo>
                  <a:lnTo>
                    <a:pt x="373399" y="261228"/>
                  </a:lnTo>
                  <a:lnTo>
                    <a:pt x="373831" y="222428"/>
                  </a:lnTo>
                  <a:lnTo>
                    <a:pt x="373958" y="186890"/>
                  </a:lnTo>
                  <a:lnTo>
                    <a:pt x="373812" y="149792"/>
                  </a:lnTo>
                  <a:lnTo>
                    <a:pt x="373399" y="112651"/>
                  </a:lnTo>
                  <a:lnTo>
                    <a:pt x="365459" y="72734"/>
                  </a:lnTo>
                  <a:lnTo>
                    <a:pt x="344612" y="39068"/>
                  </a:lnTo>
                  <a:lnTo>
                    <a:pt x="336825" y="32919"/>
                  </a:lnTo>
                  <a:close/>
                </a:path>
                <a:path w="374015" h="374015">
                  <a:moveTo>
                    <a:pt x="336824" y="32918"/>
                  </a:moveTo>
                  <a:lnTo>
                    <a:pt x="151915" y="32918"/>
                  </a:lnTo>
                  <a:lnTo>
                    <a:pt x="187452" y="33000"/>
                  </a:lnTo>
                  <a:lnTo>
                    <a:pt x="336825" y="32919"/>
                  </a:lnTo>
                  <a:close/>
                </a:path>
                <a:path w="374015" h="374015">
                  <a:moveTo>
                    <a:pt x="231426" y="0"/>
                  </a:moveTo>
                  <a:lnTo>
                    <a:pt x="211063" y="430"/>
                  </a:lnTo>
                  <a:lnTo>
                    <a:pt x="256981" y="430"/>
                  </a:lnTo>
                  <a:lnTo>
                    <a:pt x="252846" y="94"/>
                  </a:lnTo>
                  <a:lnTo>
                    <a:pt x="231426" y="0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1393" y="10281396"/>
              <a:ext cx="218322" cy="22079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659434" y="10143847"/>
              <a:ext cx="2239645" cy="463550"/>
            </a:xfrm>
            <a:custGeom>
              <a:avLst/>
              <a:gdLst/>
              <a:ahLst/>
              <a:cxnLst/>
              <a:rect l="l" t="t" r="r" b="b"/>
              <a:pathLst>
                <a:path w="2239645" h="463550">
                  <a:moveTo>
                    <a:pt x="195859" y="59715"/>
                  </a:moveTo>
                  <a:lnTo>
                    <a:pt x="189649" y="59093"/>
                  </a:lnTo>
                  <a:lnTo>
                    <a:pt x="183146" y="58191"/>
                  </a:lnTo>
                  <a:lnTo>
                    <a:pt x="158762" y="57150"/>
                  </a:lnTo>
                  <a:lnTo>
                    <a:pt x="149821" y="56972"/>
                  </a:lnTo>
                  <a:lnTo>
                    <a:pt x="140868" y="57035"/>
                  </a:lnTo>
                  <a:lnTo>
                    <a:pt x="127406" y="58115"/>
                  </a:lnTo>
                  <a:lnTo>
                    <a:pt x="90347" y="72644"/>
                  </a:lnTo>
                  <a:lnTo>
                    <a:pt x="63830" y="108280"/>
                  </a:lnTo>
                  <a:lnTo>
                    <a:pt x="57746" y="159232"/>
                  </a:lnTo>
                  <a:lnTo>
                    <a:pt x="57848" y="194843"/>
                  </a:lnTo>
                  <a:lnTo>
                    <a:pt x="0" y="194843"/>
                  </a:lnTo>
                  <a:lnTo>
                    <a:pt x="0" y="262356"/>
                  </a:lnTo>
                  <a:lnTo>
                    <a:pt x="57505" y="262356"/>
                  </a:lnTo>
                  <a:lnTo>
                    <a:pt x="57505" y="432079"/>
                  </a:lnTo>
                  <a:lnTo>
                    <a:pt x="127787" y="432079"/>
                  </a:lnTo>
                  <a:lnTo>
                    <a:pt x="127787" y="262636"/>
                  </a:lnTo>
                  <a:lnTo>
                    <a:pt x="185102" y="262636"/>
                  </a:lnTo>
                  <a:lnTo>
                    <a:pt x="193916" y="194792"/>
                  </a:lnTo>
                  <a:lnTo>
                    <a:pt x="127317" y="194792"/>
                  </a:lnTo>
                  <a:lnTo>
                    <a:pt x="127647" y="155727"/>
                  </a:lnTo>
                  <a:lnTo>
                    <a:pt x="145110" y="121856"/>
                  </a:lnTo>
                  <a:lnTo>
                    <a:pt x="164896" y="120091"/>
                  </a:lnTo>
                  <a:lnTo>
                    <a:pt x="195859" y="120154"/>
                  </a:lnTo>
                  <a:lnTo>
                    <a:pt x="195859" y="59715"/>
                  </a:lnTo>
                  <a:close/>
                </a:path>
                <a:path w="2239645" h="463550">
                  <a:moveTo>
                    <a:pt x="1491297" y="445604"/>
                  </a:moveTo>
                  <a:lnTo>
                    <a:pt x="1474635" y="421398"/>
                  </a:lnTo>
                  <a:lnTo>
                    <a:pt x="1445247" y="378714"/>
                  </a:lnTo>
                  <a:lnTo>
                    <a:pt x="1445247" y="421398"/>
                  </a:lnTo>
                  <a:lnTo>
                    <a:pt x="1397000" y="421398"/>
                  </a:lnTo>
                  <a:lnTo>
                    <a:pt x="1174394" y="97980"/>
                  </a:lnTo>
                  <a:lnTo>
                    <a:pt x="1222654" y="97980"/>
                  </a:lnTo>
                  <a:lnTo>
                    <a:pt x="1445247" y="421398"/>
                  </a:lnTo>
                  <a:lnTo>
                    <a:pt x="1445247" y="378714"/>
                  </a:lnTo>
                  <a:lnTo>
                    <a:pt x="1252029" y="97980"/>
                  </a:lnTo>
                  <a:lnTo>
                    <a:pt x="1235367" y="73761"/>
                  </a:lnTo>
                  <a:lnTo>
                    <a:pt x="1128344" y="73761"/>
                  </a:lnTo>
                  <a:lnTo>
                    <a:pt x="1384287" y="445604"/>
                  </a:lnTo>
                  <a:lnTo>
                    <a:pt x="1491297" y="445604"/>
                  </a:lnTo>
                  <a:close/>
                </a:path>
                <a:path w="2239645" h="463550">
                  <a:moveTo>
                    <a:pt x="1879028" y="153670"/>
                  </a:moveTo>
                  <a:lnTo>
                    <a:pt x="1782762" y="153670"/>
                  </a:lnTo>
                  <a:lnTo>
                    <a:pt x="1782762" y="462927"/>
                  </a:lnTo>
                  <a:lnTo>
                    <a:pt x="1879028" y="462927"/>
                  </a:lnTo>
                  <a:lnTo>
                    <a:pt x="1879028" y="153670"/>
                  </a:lnTo>
                  <a:close/>
                </a:path>
                <a:path w="2239645" h="463550">
                  <a:moveTo>
                    <a:pt x="1886635" y="55689"/>
                  </a:moveTo>
                  <a:lnTo>
                    <a:pt x="1882254" y="34036"/>
                  </a:lnTo>
                  <a:lnTo>
                    <a:pt x="1870316" y="16332"/>
                  </a:lnTo>
                  <a:lnTo>
                    <a:pt x="1852599" y="4381"/>
                  </a:lnTo>
                  <a:lnTo>
                    <a:pt x="1830908" y="0"/>
                  </a:lnTo>
                  <a:lnTo>
                    <a:pt x="1809165" y="4381"/>
                  </a:lnTo>
                  <a:lnTo>
                    <a:pt x="1791423" y="16332"/>
                  </a:lnTo>
                  <a:lnTo>
                    <a:pt x="1779485" y="34036"/>
                  </a:lnTo>
                  <a:lnTo>
                    <a:pt x="1775104" y="55689"/>
                  </a:lnTo>
                  <a:lnTo>
                    <a:pt x="1779485" y="77381"/>
                  </a:lnTo>
                  <a:lnTo>
                    <a:pt x="1791423" y="95123"/>
                  </a:lnTo>
                  <a:lnTo>
                    <a:pt x="1809165" y="107073"/>
                  </a:lnTo>
                  <a:lnTo>
                    <a:pt x="1830908" y="111467"/>
                  </a:lnTo>
                  <a:lnTo>
                    <a:pt x="1852599" y="107073"/>
                  </a:lnTo>
                  <a:lnTo>
                    <a:pt x="1870316" y="95123"/>
                  </a:lnTo>
                  <a:lnTo>
                    <a:pt x="1882254" y="77381"/>
                  </a:lnTo>
                  <a:lnTo>
                    <a:pt x="1886635" y="55689"/>
                  </a:lnTo>
                  <a:close/>
                </a:path>
                <a:path w="2239645" h="463550">
                  <a:moveTo>
                    <a:pt x="2239099" y="293306"/>
                  </a:moveTo>
                  <a:lnTo>
                    <a:pt x="2236457" y="246011"/>
                  </a:lnTo>
                  <a:lnTo>
                    <a:pt x="2226551" y="205486"/>
                  </a:lnTo>
                  <a:lnTo>
                    <a:pt x="2173186" y="153339"/>
                  </a:lnTo>
                  <a:lnTo>
                    <a:pt x="2123833" y="146011"/>
                  </a:lnTo>
                  <a:lnTo>
                    <a:pt x="2091664" y="150406"/>
                  </a:lnTo>
                  <a:lnTo>
                    <a:pt x="2065578" y="161874"/>
                  </a:lnTo>
                  <a:lnTo>
                    <a:pt x="2045868" y="177901"/>
                  </a:lnTo>
                  <a:lnTo>
                    <a:pt x="2032800" y="195973"/>
                  </a:lnTo>
                  <a:lnTo>
                    <a:pt x="2031542" y="195973"/>
                  </a:lnTo>
                  <a:lnTo>
                    <a:pt x="2031542" y="153670"/>
                  </a:lnTo>
                  <a:lnTo>
                    <a:pt x="1939340" y="153670"/>
                  </a:lnTo>
                  <a:lnTo>
                    <a:pt x="1939340" y="462915"/>
                  </a:lnTo>
                  <a:lnTo>
                    <a:pt x="2035416" y="462915"/>
                  </a:lnTo>
                  <a:lnTo>
                    <a:pt x="2035416" y="309956"/>
                  </a:lnTo>
                  <a:lnTo>
                    <a:pt x="2037384" y="280530"/>
                  </a:lnTo>
                  <a:lnTo>
                    <a:pt x="2045487" y="255130"/>
                  </a:lnTo>
                  <a:lnTo>
                    <a:pt x="2062962" y="237299"/>
                  </a:lnTo>
                  <a:lnTo>
                    <a:pt x="2093074" y="230568"/>
                  </a:lnTo>
                  <a:lnTo>
                    <a:pt x="2121662" y="238328"/>
                  </a:lnTo>
                  <a:lnTo>
                    <a:pt x="2136533" y="258102"/>
                  </a:lnTo>
                  <a:lnTo>
                    <a:pt x="2142159" y="284619"/>
                  </a:lnTo>
                  <a:lnTo>
                    <a:pt x="2143036" y="312572"/>
                  </a:lnTo>
                  <a:lnTo>
                    <a:pt x="2143036" y="462915"/>
                  </a:lnTo>
                  <a:lnTo>
                    <a:pt x="2239099" y="462915"/>
                  </a:lnTo>
                  <a:lnTo>
                    <a:pt x="2239099" y="293306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7366" y="10217612"/>
              <a:ext cx="350485" cy="37182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7130896" y="10102936"/>
            <a:ext cx="6578194" cy="50590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025140" algn="l">
              <a:lnSpc>
                <a:spcPct val="100000"/>
              </a:lnSpc>
            </a:pPr>
            <a:r>
              <a:rPr lang="pt-BR" sz="3050" spc="-10" dirty="0">
                <a:solidFill>
                  <a:srgbClr val="316A61"/>
                </a:solidFill>
                <a:latin typeface="Raleway"/>
                <a:cs typeface="Raleway"/>
              </a:rPr>
              <a:t>@a</a:t>
            </a:r>
            <a:r>
              <a:rPr sz="3050" spc="-10" dirty="0" err="1">
                <a:solidFill>
                  <a:srgbClr val="316A61"/>
                </a:solidFill>
                <a:latin typeface="Raleway"/>
                <a:cs typeface="Raleway"/>
              </a:rPr>
              <a:t>creditacao.ona</a:t>
            </a:r>
            <a:endParaRPr sz="3050" dirty="0">
              <a:latin typeface="Raleway"/>
              <a:cs typeface="Raleway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454474" y="9813165"/>
            <a:ext cx="2492375" cy="1130300"/>
          </a:xfrm>
          <a:custGeom>
            <a:avLst/>
            <a:gdLst/>
            <a:ahLst/>
            <a:cxnLst/>
            <a:rect l="l" t="t" r="r" b="b"/>
            <a:pathLst>
              <a:path w="2492375" h="1130300">
                <a:moveTo>
                  <a:pt x="229870" y="0"/>
                </a:moveTo>
                <a:lnTo>
                  <a:pt x="0" y="0"/>
                </a:lnTo>
                <a:lnTo>
                  <a:pt x="0" y="1129982"/>
                </a:lnTo>
                <a:lnTo>
                  <a:pt x="229870" y="1129982"/>
                </a:lnTo>
                <a:lnTo>
                  <a:pt x="229870" y="0"/>
                </a:lnTo>
                <a:close/>
              </a:path>
              <a:path w="2492375" h="1130300">
                <a:moveTo>
                  <a:pt x="606856" y="0"/>
                </a:moveTo>
                <a:lnTo>
                  <a:pt x="376986" y="0"/>
                </a:lnTo>
                <a:lnTo>
                  <a:pt x="376986" y="1129982"/>
                </a:lnTo>
                <a:lnTo>
                  <a:pt x="606856" y="1129982"/>
                </a:lnTo>
                <a:lnTo>
                  <a:pt x="606856" y="0"/>
                </a:lnTo>
                <a:close/>
              </a:path>
              <a:path w="2492375" h="1130300">
                <a:moveTo>
                  <a:pt x="983843" y="0"/>
                </a:moveTo>
                <a:lnTo>
                  <a:pt x="753973" y="0"/>
                </a:lnTo>
                <a:lnTo>
                  <a:pt x="753973" y="1129982"/>
                </a:lnTo>
                <a:lnTo>
                  <a:pt x="983843" y="1129982"/>
                </a:lnTo>
                <a:lnTo>
                  <a:pt x="983843" y="0"/>
                </a:lnTo>
                <a:close/>
              </a:path>
              <a:path w="2492375" h="1130300">
                <a:moveTo>
                  <a:pt x="1360830" y="0"/>
                </a:moveTo>
                <a:lnTo>
                  <a:pt x="1130960" y="0"/>
                </a:lnTo>
                <a:lnTo>
                  <a:pt x="1130960" y="1129982"/>
                </a:lnTo>
                <a:lnTo>
                  <a:pt x="1360830" y="1129982"/>
                </a:lnTo>
                <a:lnTo>
                  <a:pt x="1360830" y="0"/>
                </a:lnTo>
                <a:close/>
              </a:path>
              <a:path w="2492375" h="1130300">
                <a:moveTo>
                  <a:pt x="1737817" y="0"/>
                </a:moveTo>
                <a:lnTo>
                  <a:pt x="1507947" y="0"/>
                </a:lnTo>
                <a:lnTo>
                  <a:pt x="1507947" y="1129982"/>
                </a:lnTo>
                <a:lnTo>
                  <a:pt x="1737817" y="1129982"/>
                </a:lnTo>
                <a:lnTo>
                  <a:pt x="1737817" y="0"/>
                </a:lnTo>
                <a:close/>
              </a:path>
              <a:path w="2492375" h="1130300">
                <a:moveTo>
                  <a:pt x="2114804" y="0"/>
                </a:moveTo>
                <a:lnTo>
                  <a:pt x="1884934" y="0"/>
                </a:lnTo>
                <a:lnTo>
                  <a:pt x="1884934" y="1129982"/>
                </a:lnTo>
                <a:lnTo>
                  <a:pt x="2114804" y="1129982"/>
                </a:lnTo>
                <a:lnTo>
                  <a:pt x="2114804" y="0"/>
                </a:lnTo>
                <a:close/>
              </a:path>
              <a:path w="2492375" h="1130300">
                <a:moveTo>
                  <a:pt x="2491790" y="0"/>
                </a:moveTo>
                <a:lnTo>
                  <a:pt x="2261920" y="0"/>
                </a:lnTo>
                <a:lnTo>
                  <a:pt x="2261920" y="1129982"/>
                </a:lnTo>
                <a:lnTo>
                  <a:pt x="2491790" y="1129982"/>
                </a:lnTo>
                <a:lnTo>
                  <a:pt x="2491790" y="0"/>
                </a:lnTo>
                <a:close/>
              </a:path>
            </a:pathLst>
          </a:custGeom>
          <a:solidFill>
            <a:srgbClr val="BED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4">
            <a:extLst>
              <a:ext uri="{FF2B5EF4-FFF2-40B4-BE49-F238E27FC236}">
                <a16:creationId xmlns:a16="http://schemas.microsoft.com/office/drawing/2014/main" id="{12300044-65D1-3CB2-E9BC-35B96A06B069}"/>
              </a:ext>
            </a:extLst>
          </p:cNvPr>
          <p:cNvSpPr txBox="1"/>
          <p:nvPr/>
        </p:nvSpPr>
        <p:spPr>
          <a:xfrm>
            <a:off x="6483350" y="6462053"/>
            <a:ext cx="10350500" cy="20637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3050" b="1" dirty="0">
                <a:solidFill>
                  <a:srgbClr val="F6F5F4"/>
                </a:solidFill>
                <a:latin typeface="Raleway"/>
                <a:cs typeface="Raleway"/>
              </a:rPr>
              <a:t>Endereço:</a:t>
            </a:r>
            <a:r>
              <a:rPr sz="3050" b="1" spc="-4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Rua Bela Cintra, 986 </a:t>
            </a:r>
            <a:r>
              <a:rPr lang="pt-BR" sz="3050" dirty="0" err="1">
                <a:solidFill>
                  <a:srgbClr val="F6F5F4"/>
                </a:solidFill>
                <a:latin typeface="Raleway"/>
                <a:cs typeface="Raleway"/>
              </a:rPr>
              <a:t>cj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 101, Consolação</a:t>
            </a:r>
            <a:endParaRPr sz="3050" dirty="0">
              <a:latin typeface="Raleway"/>
              <a:cs typeface="Raleway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3050" b="1" dirty="0">
                <a:solidFill>
                  <a:srgbClr val="F6F5F4"/>
                </a:solidFill>
                <a:latin typeface="Raleway"/>
                <a:cs typeface="Raleway"/>
              </a:rPr>
              <a:t>CEP:</a:t>
            </a:r>
            <a:r>
              <a:rPr sz="3050" b="1" spc="-7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01415-002</a:t>
            </a:r>
            <a:r>
              <a:rPr sz="3050" spc="-7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–</a:t>
            </a:r>
            <a:r>
              <a:rPr sz="3050" spc="-80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São Paulo/SP</a:t>
            </a:r>
            <a:endParaRPr sz="3050" dirty="0">
              <a:latin typeface="Raleway"/>
              <a:cs typeface="Raleway"/>
            </a:endParaRPr>
          </a:p>
          <a:p>
            <a:pPr marL="12700" marR="1456055">
              <a:lnSpc>
                <a:spcPct val="118200"/>
              </a:lnSpc>
            </a:pPr>
            <a:r>
              <a:rPr sz="3050" b="1" spc="-40" dirty="0">
                <a:solidFill>
                  <a:srgbClr val="F6F5F4"/>
                </a:solidFill>
                <a:latin typeface="Raleway"/>
                <a:cs typeface="Raleway"/>
              </a:rPr>
              <a:t>Telefone:</a:t>
            </a:r>
            <a:r>
              <a:rPr sz="3050" b="1" spc="-4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(11) 3121-3232 </a:t>
            </a:r>
            <a:r>
              <a:rPr sz="3050" b="1" dirty="0">
                <a:solidFill>
                  <a:srgbClr val="F6F5F4"/>
                </a:solidFill>
                <a:latin typeface="Raleway"/>
                <a:cs typeface="Raleway"/>
              </a:rPr>
              <a:t>Emai</a:t>
            </a:r>
            <a:r>
              <a:rPr sz="3050" b="1" dirty="0">
                <a:solidFill>
                  <a:schemeClr val="bg1"/>
                </a:solidFill>
                <a:latin typeface="Raleway"/>
                <a:cs typeface="Raleway"/>
              </a:rPr>
              <a:t>l:</a:t>
            </a:r>
            <a:r>
              <a:rPr lang="pt-BR" sz="3050" b="1" dirty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chemeClr val="bg1"/>
                </a:solidFill>
                <a:latin typeface="Raleway"/>
                <a:cs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ona@ona.org.br</a:t>
            </a:r>
            <a:endParaRPr lang="pt-BR" sz="3050" b="1" spc="5" dirty="0">
              <a:solidFill>
                <a:schemeClr val="bg1"/>
              </a:solidFill>
              <a:latin typeface="Raleway"/>
              <a:cs typeface="Raleway"/>
            </a:endParaRPr>
          </a:p>
          <a:p>
            <a:pPr marL="12700" marR="1456055">
              <a:lnSpc>
                <a:spcPct val="118200"/>
              </a:lnSpc>
            </a:pPr>
            <a:r>
              <a:rPr sz="3050" b="1" dirty="0">
                <a:solidFill>
                  <a:schemeClr val="bg1"/>
                </a:solidFill>
                <a:latin typeface="Raleway"/>
                <a:cs typeface="Raleway"/>
              </a:rPr>
              <a:t>Site:</a:t>
            </a:r>
            <a:r>
              <a:rPr sz="3050" b="1" spc="-120" dirty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r>
              <a:rPr sz="3050" spc="-10" dirty="0">
                <a:solidFill>
                  <a:schemeClr val="bg1"/>
                </a:solidFill>
                <a:latin typeface="Raleway"/>
                <a:cs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www.ona.com.br</a:t>
            </a:r>
            <a:endParaRPr sz="305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A5E33-9172-0844-F890-3C231EDC2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FE7FFC9-87C7-D0DC-A194-8D36CCFB69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2442" y="472662"/>
            <a:ext cx="12639763" cy="11701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Modelos de Acreditação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FF68BEF-C53C-E229-BC29-AEA8961EFD48}"/>
              </a:ext>
            </a:extLst>
          </p:cNvPr>
          <p:cNvSpPr/>
          <p:nvPr/>
        </p:nvSpPr>
        <p:spPr>
          <a:xfrm>
            <a:off x="19852206" y="623593"/>
            <a:ext cx="252095" cy="401955"/>
          </a:xfrm>
          <a:custGeom>
            <a:avLst/>
            <a:gdLst/>
            <a:ahLst/>
            <a:cxnLst/>
            <a:rect l="l" t="t" r="r" b="b"/>
            <a:pathLst>
              <a:path w="252094" h="401955">
                <a:moveTo>
                  <a:pt x="251892" y="0"/>
                </a:moveTo>
                <a:lnTo>
                  <a:pt x="187328" y="18156"/>
                </a:lnTo>
                <a:lnTo>
                  <a:pt x="127995" y="50583"/>
                </a:lnTo>
                <a:lnTo>
                  <a:pt x="72185" y="96687"/>
                </a:lnTo>
                <a:lnTo>
                  <a:pt x="29737" y="155330"/>
                </a:lnTo>
                <a:lnTo>
                  <a:pt x="7032" y="213299"/>
                </a:lnTo>
                <a:lnTo>
                  <a:pt x="0" y="275161"/>
                </a:lnTo>
                <a:lnTo>
                  <a:pt x="1913" y="301456"/>
                </a:lnTo>
                <a:lnTo>
                  <a:pt x="16582" y="351693"/>
                </a:lnTo>
                <a:lnTo>
                  <a:pt x="40276" y="387532"/>
                </a:lnTo>
                <a:lnTo>
                  <a:pt x="71005" y="400444"/>
                </a:lnTo>
                <a:lnTo>
                  <a:pt x="77679" y="401547"/>
                </a:lnTo>
                <a:lnTo>
                  <a:pt x="84415" y="401958"/>
                </a:lnTo>
                <a:lnTo>
                  <a:pt x="91159" y="401676"/>
                </a:lnTo>
                <a:lnTo>
                  <a:pt x="97859" y="400699"/>
                </a:lnTo>
                <a:lnTo>
                  <a:pt x="139192" y="374613"/>
                </a:lnTo>
                <a:lnTo>
                  <a:pt x="150654" y="332024"/>
                </a:lnTo>
                <a:lnTo>
                  <a:pt x="145384" y="304913"/>
                </a:lnTo>
                <a:lnTo>
                  <a:pt x="139243" y="281613"/>
                </a:lnTo>
                <a:lnTo>
                  <a:pt x="135608" y="257859"/>
                </a:lnTo>
                <a:lnTo>
                  <a:pt x="135957" y="209796"/>
                </a:lnTo>
                <a:lnTo>
                  <a:pt x="155224" y="169234"/>
                </a:lnTo>
                <a:lnTo>
                  <a:pt x="189168" y="139827"/>
                </a:lnTo>
                <a:lnTo>
                  <a:pt x="227752" y="121375"/>
                </a:lnTo>
                <a:lnTo>
                  <a:pt x="248883" y="118056"/>
                </a:lnTo>
                <a:lnTo>
                  <a:pt x="251892" y="118056"/>
                </a:lnTo>
                <a:lnTo>
                  <a:pt x="251892" y="0"/>
                </a:lnTo>
                <a:close/>
              </a:path>
              <a:path w="252094" h="401955">
                <a:moveTo>
                  <a:pt x="251892" y="118056"/>
                </a:moveTo>
                <a:lnTo>
                  <a:pt x="248883" y="118056"/>
                </a:lnTo>
                <a:lnTo>
                  <a:pt x="251892" y="118171"/>
                </a:lnTo>
                <a:close/>
              </a:path>
            </a:pathLst>
          </a:custGeom>
          <a:solidFill>
            <a:srgbClr val="59865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9399A10-D3E2-2FF8-9959-19D2FB3DF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659669"/>
              </p:ext>
            </p:extLst>
          </p:nvPr>
        </p:nvGraphicFramePr>
        <p:xfrm>
          <a:off x="831850" y="2911474"/>
          <a:ext cx="18821400" cy="811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0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2442" y="472662"/>
            <a:ext cx="12639763" cy="11701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Conceitos</a:t>
            </a:r>
          </a:p>
        </p:txBody>
      </p:sp>
      <p:sp>
        <p:nvSpPr>
          <p:cNvPr id="4" name="object 4"/>
          <p:cNvSpPr/>
          <p:nvPr/>
        </p:nvSpPr>
        <p:spPr>
          <a:xfrm>
            <a:off x="19852206" y="623593"/>
            <a:ext cx="252095" cy="401955"/>
          </a:xfrm>
          <a:custGeom>
            <a:avLst/>
            <a:gdLst/>
            <a:ahLst/>
            <a:cxnLst/>
            <a:rect l="l" t="t" r="r" b="b"/>
            <a:pathLst>
              <a:path w="252094" h="401955">
                <a:moveTo>
                  <a:pt x="251892" y="0"/>
                </a:moveTo>
                <a:lnTo>
                  <a:pt x="187328" y="18156"/>
                </a:lnTo>
                <a:lnTo>
                  <a:pt x="127995" y="50583"/>
                </a:lnTo>
                <a:lnTo>
                  <a:pt x="72185" y="96687"/>
                </a:lnTo>
                <a:lnTo>
                  <a:pt x="29737" y="155330"/>
                </a:lnTo>
                <a:lnTo>
                  <a:pt x="7032" y="213299"/>
                </a:lnTo>
                <a:lnTo>
                  <a:pt x="0" y="275161"/>
                </a:lnTo>
                <a:lnTo>
                  <a:pt x="1913" y="301456"/>
                </a:lnTo>
                <a:lnTo>
                  <a:pt x="16582" y="351693"/>
                </a:lnTo>
                <a:lnTo>
                  <a:pt x="40276" y="387532"/>
                </a:lnTo>
                <a:lnTo>
                  <a:pt x="71005" y="400444"/>
                </a:lnTo>
                <a:lnTo>
                  <a:pt x="77679" y="401547"/>
                </a:lnTo>
                <a:lnTo>
                  <a:pt x="84415" y="401958"/>
                </a:lnTo>
                <a:lnTo>
                  <a:pt x="91159" y="401676"/>
                </a:lnTo>
                <a:lnTo>
                  <a:pt x="97859" y="400699"/>
                </a:lnTo>
                <a:lnTo>
                  <a:pt x="139192" y="374613"/>
                </a:lnTo>
                <a:lnTo>
                  <a:pt x="150654" y="332024"/>
                </a:lnTo>
                <a:lnTo>
                  <a:pt x="145384" y="304913"/>
                </a:lnTo>
                <a:lnTo>
                  <a:pt x="139243" y="281613"/>
                </a:lnTo>
                <a:lnTo>
                  <a:pt x="135608" y="257859"/>
                </a:lnTo>
                <a:lnTo>
                  <a:pt x="135957" y="209796"/>
                </a:lnTo>
                <a:lnTo>
                  <a:pt x="155224" y="169234"/>
                </a:lnTo>
                <a:lnTo>
                  <a:pt x="189168" y="139827"/>
                </a:lnTo>
                <a:lnTo>
                  <a:pt x="227752" y="121375"/>
                </a:lnTo>
                <a:lnTo>
                  <a:pt x="248883" y="118056"/>
                </a:lnTo>
                <a:lnTo>
                  <a:pt x="251892" y="118056"/>
                </a:lnTo>
                <a:lnTo>
                  <a:pt x="251892" y="0"/>
                </a:lnTo>
                <a:close/>
              </a:path>
              <a:path w="252094" h="401955">
                <a:moveTo>
                  <a:pt x="251892" y="118056"/>
                </a:moveTo>
                <a:lnTo>
                  <a:pt x="248883" y="118056"/>
                </a:lnTo>
                <a:lnTo>
                  <a:pt x="251892" y="118171"/>
                </a:lnTo>
                <a:close/>
              </a:path>
            </a:pathLst>
          </a:custGeom>
          <a:solidFill>
            <a:srgbClr val="59865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E92B5D-7E21-87DE-52CE-36C101C66A27}"/>
              </a:ext>
            </a:extLst>
          </p:cNvPr>
          <p:cNvSpPr txBox="1"/>
          <p:nvPr/>
        </p:nvSpPr>
        <p:spPr>
          <a:xfrm>
            <a:off x="1441450" y="3368675"/>
            <a:ext cx="18059400" cy="706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Centro Coordenador da Rede (CCR) </a:t>
            </a:r>
            <a:r>
              <a:rPr lang="pt-BR" sz="3200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refere-se a "matriz".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Pontos de Atenção à Saúde (PAS) </a:t>
            </a:r>
            <a:r>
              <a:rPr lang="pt-BR" sz="3200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são as "filiais" ou unidades descentralizadas.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Nível Central</a:t>
            </a:r>
            <a:r>
              <a:rPr lang="pt-BR" sz="3200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– Avaliação da Secretaria de Saúde ou entidade gestora, incluindo governança, políticas, financiamento, regulação e monitoramento da rede.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Nível das Unidades Amostradas</a:t>
            </a:r>
            <a:r>
              <a:rPr lang="pt-BR" sz="3200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– Avaliação de um conjunto representativo de unidades de saúde sob a gestão da entidade acreditada.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3200" b="1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Nível da Integração da Rede</a:t>
            </a:r>
            <a:r>
              <a:rPr lang="pt-BR" sz="3200" kern="100" dirty="0"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– Verificação da conectividade e continuidade do cuidado, analisando mecanismos de referência e contrarreferência, interoperabilidade de sistemas e articulação entre níveis assistenciais.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3A31B-20BE-A25C-D295-0DE2C870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917" y="980992"/>
            <a:ext cx="11210511" cy="2763033"/>
          </a:xfrm>
        </p:spPr>
        <p:txBody>
          <a:bodyPr anchor="b">
            <a:normAutofit/>
          </a:bodyPr>
          <a:lstStyle/>
          <a:p>
            <a:r>
              <a:rPr lang="pt-BR" sz="6596" dirty="0">
                <a:solidFill>
                  <a:schemeClr val="tx1"/>
                </a:solidFill>
              </a:rPr>
              <a:t>Características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2B068-0479-7CC1-F002-0FE5F692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53" r="24826"/>
          <a:stretch>
            <a:fillRect/>
          </a:stretch>
        </p:blipFill>
        <p:spPr>
          <a:xfrm>
            <a:off x="2" y="76613"/>
            <a:ext cx="6919847" cy="11308540"/>
          </a:xfrm>
          <a:prstGeom prst="rect">
            <a:avLst/>
          </a:prstGeom>
          <a:effectLst/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5564EE6-5ADF-4366-CF80-A202A91FC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095888"/>
              </p:ext>
            </p:extLst>
          </p:nvPr>
        </p:nvGraphicFramePr>
        <p:xfrm>
          <a:off x="7508918" y="4050307"/>
          <a:ext cx="11210508" cy="610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15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7F3B4-7F01-F716-98C8-A67CB186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C9746-740D-B2DA-1F82-23FFF1A7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917" y="980992"/>
            <a:ext cx="11210511" cy="2763033"/>
          </a:xfrm>
        </p:spPr>
        <p:txBody>
          <a:bodyPr anchor="b">
            <a:normAutofit/>
          </a:bodyPr>
          <a:lstStyle/>
          <a:p>
            <a:r>
              <a:rPr lang="pt-BR" sz="6596" dirty="0">
                <a:solidFill>
                  <a:schemeClr val="tx1"/>
                </a:solidFill>
              </a:rPr>
              <a:t>Características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89C12-0F8E-822A-5B43-E4E9FCAB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53" r="24826"/>
          <a:stretch>
            <a:fillRect/>
          </a:stretch>
        </p:blipFill>
        <p:spPr>
          <a:xfrm>
            <a:off x="2" y="76613"/>
            <a:ext cx="6919847" cy="11308540"/>
          </a:xfrm>
          <a:prstGeom prst="rect">
            <a:avLst/>
          </a:prstGeom>
          <a:effectLst/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D9CAA13-5BC3-B153-8B4A-7800674BD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911173"/>
              </p:ext>
            </p:extLst>
          </p:nvPr>
        </p:nvGraphicFramePr>
        <p:xfrm>
          <a:off x="7508918" y="4050307"/>
          <a:ext cx="11210508" cy="610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753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"/>
            <a:ext cx="20104735" cy="11442065"/>
          </a:xfrm>
          <a:custGeom>
            <a:avLst/>
            <a:gdLst/>
            <a:ahLst/>
            <a:cxnLst/>
            <a:rect l="l" t="t" r="r" b="b"/>
            <a:pathLst>
              <a:path w="20104735" h="11442065">
                <a:moveTo>
                  <a:pt x="20104130" y="0"/>
                </a:moveTo>
                <a:lnTo>
                  <a:pt x="0" y="0"/>
                </a:lnTo>
                <a:lnTo>
                  <a:pt x="0" y="11441954"/>
                </a:lnTo>
                <a:lnTo>
                  <a:pt x="20104130" y="11441954"/>
                </a:lnTo>
                <a:lnTo>
                  <a:pt x="20104130" y="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7496" y="17"/>
            <a:ext cx="14137005" cy="2711450"/>
          </a:xfrm>
          <a:custGeom>
            <a:avLst/>
            <a:gdLst/>
            <a:ahLst/>
            <a:cxnLst/>
            <a:rect l="l" t="t" r="r" b="b"/>
            <a:pathLst>
              <a:path w="14137005" h="2711450">
                <a:moveTo>
                  <a:pt x="14136602" y="0"/>
                </a:moveTo>
                <a:lnTo>
                  <a:pt x="0" y="0"/>
                </a:lnTo>
                <a:lnTo>
                  <a:pt x="0" y="1042536"/>
                </a:lnTo>
                <a:lnTo>
                  <a:pt x="686" y="1090877"/>
                </a:lnTo>
                <a:lnTo>
                  <a:pt x="2734" y="1138876"/>
                </a:lnTo>
                <a:lnTo>
                  <a:pt x="6125" y="1186517"/>
                </a:lnTo>
                <a:lnTo>
                  <a:pt x="10839" y="1233779"/>
                </a:lnTo>
                <a:lnTo>
                  <a:pt x="16859" y="1280645"/>
                </a:lnTo>
                <a:lnTo>
                  <a:pt x="24166" y="1327095"/>
                </a:lnTo>
                <a:lnTo>
                  <a:pt x="32741" y="1373113"/>
                </a:lnTo>
                <a:lnTo>
                  <a:pt x="42566" y="1418678"/>
                </a:lnTo>
                <a:lnTo>
                  <a:pt x="53622" y="1463772"/>
                </a:lnTo>
                <a:lnTo>
                  <a:pt x="65891" y="1508377"/>
                </a:lnTo>
                <a:lnTo>
                  <a:pt x="79354" y="1552475"/>
                </a:lnTo>
                <a:lnTo>
                  <a:pt x="93993" y="1596046"/>
                </a:lnTo>
                <a:lnTo>
                  <a:pt x="109788" y="1639072"/>
                </a:lnTo>
                <a:lnTo>
                  <a:pt x="126723" y="1681535"/>
                </a:lnTo>
                <a:lnTo>
                  <a:pt x="144777" y="1723416"/>
                </a:lnTo>
                <a:lnTo>
                  <a:pt x="163932" y="1764696"/>
                </a:lnTo>
                <a:lnTo>
                  <a:pt x="184171" y="1805358"/>
                </a:lnTo>
                <a:lnTo>
                  <a:pt x="205473" y="1845381"/>
                </a:lnTo>
                <a:lnTo>
                  <a:pt x="227822" y="1884749"/>
                </a:lnTo>
                <a:lnTo>
                  <a:pt x="251197" y="1923441"/>
                </a:lnTo>
                <a:lnTo>
                  <a:pt x="275582" y="1961441"/>
                </a:lnTo>
                <a:lnTo>
                  <a:pt x="300956" y="1998729"/>
                </a:lnTo>
                <a:lnTo>
                  <a:pt x="327302" y="2035286"/>
                </a:lnTo>
                <a:lnTo>
                  <a:pt x="354601" y="2071094"/>
                </a:lnTo>
                <a:lnTo>
                  <a:pt x="382834" y="2106135"/>
                </a:lnTo>
                <a:lnTo>
                  <a:pt x="411983" y="2140390"/>
                </a:lnTo>
                <a:lnTo>
                  <a:pt x="442030" y="2173840"/>
                </a:lnTo>
                <a:lnTo>
                  <a:pt x="472955" y="2206467"/>
                </a:lnTo>
                <a:lnTo>
                  <a:pt x="504741" y="2238253"/>
                </a:lnTo>
                <a:lnTo>
                  <a:pt x="537368" y="2269178"/>
                </a:lnTo>
                <a:lnTo>
                  <a:pt x="570818" y="2299224"/>
                </a:lnTo>
                <a:lnTo>
                  <a:pt x="605073" y="2328373"/>
                </a:lnTo>
                <a:lnTo>
                  <a:pt x="640114" y="2356606"/>
                </a:lnTo>
                <a:lnTo>
                  <a:pt x="675922" y="2383905"/>
                </a:lnTo>
                <a:lnTo>
                  <a:pt x="712480" y="2410251"/>
                </a:lnTo>
                <a:lnTo>
                  <a:pt x="749767" y="2435625"/>
                </a:lnTo>
                <a:lnTo>
                  <a:pt x="787767" y="2460009"/>
                </a:lnTo>
                <a:lnTo>
                  <a:pt x="826459" y="2483385"/>
                </a:lnTo>
                <a:lnTo>
                  <a:pt x="865827" y="2505733"/>
                </a:lnTo>
                <a:lnTo>
                  <a:pt x="905851" y="2527036"/>
                </a:lnTo>
                <a:lnTo>
                  <a:pt x="946512" y="2547274"/>
                </a:lnTo>
                <a:lnTo>
                  <a:pt x="987792" y="2566429"/>
                </a:lnTo>
                <a:lnTo>
                  <a:pt x="1029673" y="2584483"/>
                </a:lnTo>
                <a:lnTo>
                  <a:pt x="1072136" y="2601417"/>
                </a:lnTo>
                <a:lnTo>
                  <a:pt x="1115162" y="2617213"/>
                </a:lnTo>
                <a:lnTo>
                  <a:pt x="1158733" y="2631852"/>
                </a:lnTo>
                <a:lnTo>
                  <a:pt x="1202830" y="2645315"/>
                </a:lnTo>
                <a:lnTo>
                  <a:pt x="1247435" y="2657583"/>
                </a:lnTo>
                <a:lnTo>
                  <a:pt x="1292529" y="2668640"/>
                </a:lnTo>
                <a:lnTo>
                  <a:pt x="1338094" y="2678464"/>
                </a:lnTo>
                <a:lnTo>
                  <a:pt x="1384111" y="2687039"/>
                </a:lnTo>
                <a:lnTo>
                  <a:pt x="1430562" y="2694346"/>
                </a:lnTo>
                <a:lnTo>
                  <a:pt x="1477427" y="2700366"/>
                </a:lnTo>
                <a:lnTo>
                  <a:pt x="1524689" y="2705080"/>
                </a:lnTo>
                <a:lnTo>
                  <a:pt x="1572329" y="2708471"/>
                </a:lnTo>
                <a:lnTo>
                  <a:pt x="1620328" y="2710519"/>
                </a:lnTo>
                <a:lnTo>
                  <a:pt x="1668668" y="2711205"/>
                </a:lnTo>
                <a:lnTo>
                  <a:pt x="14136602" y="2711205"/>
                </a:lnTo>
                <a:lnTo>
                  <a:pt x="14136602" y="0"/>
                </a:lnTo>
                <a:close/>
              </a:path>
            </a:pathLst>
          </a:custGeom>
          <a:solidFill>
            <a:srgbClr val="31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2491" y="878652"/>
            <a:ext cx="3286031" cy="1408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12442" y="472662"/>
            <a:ext cx="12517007" cy="11701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Estrutura</a:t>
            </a:r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6162" y="1375709"/>
            <a:ext cx="126679" cy="1260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44632" y="2831369"/>
            <a:ext cx="19159855" cy="8610600"/>
            <a:chOff x="944632" y="2831369"/>
            <a:chExt cx="19159855" cy="8610600"/>
          </a:xfrm>
        </p:grpSpPr>
        <p:sp>
          <p:nvSpPr>
            <p:cNvPr id="9" name="object 9"/>
            <p:cNvSpPr/>
            <p:nvPr/>
          </p:nvSpPr>
          <p:spPr>
            <a:xfrm>
              <a:off x="8331484" y="2831369"/>
              <a:ext cx="11772900" cy="8610600"/>
            </a:xfrm>
            <a:custGeom>
              <a:avLst/>
              <a:gdLst/>
              <a:ahLst/>
              <a:cxnLst/>
              <a:rect l="l" t="t" r="r" b="b"/>
              <a:pathLst>
                <a:path w="11772900" h="8610600">
                  <a:moveTo>
                    <a:pt x="11772615" y="1219199"/>
                  </a:moveTo>
                  <a:lnTo>
                    <a:pt x="7256970" y="1219199"/>
                  </a:lnTo>
                  <a:lnTo>
                    <a:pt x="7307912" y="1231899"/>
                  </a:lnTo>
                  <a:lnTo>
                    <a:pt x="7664460" y="1231899"/>
                  </a:lnTo>
                  <a:lnTo>
                    <a:pt x="7715389" y="1244599"/>
                  </a:lnTo>
                  <a:lnTo>
                    <a:pt x="7970006" y="1244599"/>
                  </a:lnTo>
                  <a:lnTo>
                    <a:pt x="8020924" y="1257299"/>
                  </a:lnTo>
                  <a:lnTo>
                    <a:pt x="8173665" y="1257299"/>
                  </a:lnTo>
                  <a:lnTo>
                    <a:pt x="8224575" y="1269999"/>
                  </a:lnTo>
                  <a:lnTo>
                    <a:pt x="8377292" y="1269999"/>
                  </a:lnTo>
                  <a:lnTo>
                    <a:pt x="8428194" y="1282699"/>
                  </a:lnTo>
                  <a:lnTo>
                    <a:pt x="8580885" y="1282699"/>
                  </a:lnTo>
                  <a:lnTo>
                    <a:pt x="8631778" y="1295399"/>
                  </a:lnTo>
                  <a:lnTo>
                    <a:pt x="8733557" y="1295399"/>
                  </a:lnTo>
                  <a:lnTo>
                    <a:pt x="8784443" y="1308099"/>
                  </a:lnTo>
                  <a:lnTo>
                    <a:pt x="8886208" y="1308099"/>
                  </a:lnTo>
                  <a:lnTo>
                    <a:pt x="8937087" y="1320799"/>
                  </a:lnTo>
                  <a:lnTo>
                    <a:pt x="8987963" y="1320799"/>
                  </a:lnTo>
                  <a:lnTo>
                    <a:pt x="9038837" y="1333499"/>
                  </a:lnTo>
                  <a:lnTo>
                    <a:pt x="9139299" y="1333499"/>
                  </a:lnTo>
                  <a:lnTo>
                    <a:pt x="9189453" y="1346199"/>
                  </a:lnTo>
                  <a:lnTo>
                    <a:pt x="9239538" y="1346199"/>
                  </a:lnTo>
                  <a:lnTo>
                    <a:pt x="9289545" y="1358899"/>
                  </a:lnTo>
                  <a:lnTo>
                    <a:pt x="9339461" y="1358899"/>
                  </a:lnTo>
                  <a:lnTo>
                    <a:pt x="9438972" y="1384299"/>
                  </a:lnTo>
                  <a:lnTo>
                    <a:pt x="9488543" y="1384299"/>
                  </a:lnTo>
                  <a:lnTo>
                    <a:pt x="10022140" y="1523999"/>
                  </a:lnTo>
                  <a:lnTo>
                    <a:pt x="10069280" y="1549399"/>
                  </a:lnTo>
                  <a:lnTo>
                    <a:pt x="10116141" y="1562099"/>
                  </a:lnTo>
                  <a:lnTo>
                    <a:pt x="10162711" y="1587499"/>
                  </a:lnTo>
                  <a:lnTo>
                    <a:pt x="10208978" y="1600199"/>
                  </a:lnTo>
                  <a:lnTo>
                    <a:pt x="10345848" y="1676399"/>
                  </a:lnTo>
                  <a:lnTo>
                    <a:pt x="10523393" y="1777999"/>
                  </a:lnTo>
                  <a:lnTo>
                    <a:pt x="10566336" y="1803399"/>
                  </a:lnTo>
                  <a:lnTo>
                    <a:pt x="10607262" y="1828799"/>
                  </a:lnTo>
                  <a:lnTo>
                    <a:pt x="10646166" y="1866899"/>
                  </a:lnTo>
                  <a:lnTo>
                    <a:pt x="10683045" y="1892299"/>
                  </a:lnTo>
                  <a:lnTo>
                    <a:pt x="10717893" y="1930399"/>
                  </a:lnTo>
                  <a:lnTo>
                    <a:pt x="10750706" y="1968499"/>
                  </a:lnTo>
                  <a:lnTo>
                    <a:pt x="10781480" y="1993899"/>
                  </a:lnTo>
                  <a:lnTo>
                    <a:pt x="10810210" y="2031999"/>
                  </a:lnTo>
                  <a:lnTo>
                    <a:pt x="10836892" y="2070099"/>
                  </a:lnTo>
                  <a:lnTo>
                    <a:pt x="10861521" y="2108199"/>
                  </a:lnTo>
                  <a:lnTo>
                    <a:pt x="10884094" y="2146299"/>
                  </a:lnTo>
                  <a:lnTo>
                    <a:pt x="10904605" y="2184399"/>
                  </a:lnTo>
                  <a:lnTo>
                    <a:pt x="10923050" y="2222499"/>
                  </a:lnTo>
                  <a:lnTo>
                    <a:pt x="10939425" y="2273299"/>
                  </a:lnTo>
                  <a:lnTo>
                    <a:pt x="10953725" y="2311399"/>
                  </a:lnTo>
                  <a:lnTo>
                    <a:pt x="10965946" y="2349499"/>
                  </a:lnTo>
                  <a:lnTo>
                    <a:pt x="10976084" y="2400299"/>
                  </a:lnTo>
                  <a:lnTo>
                    <a:pt x="10984134" y="2438399"/>
                  </a:lnTo>
                  <a:lnTo>
                    <a:pt x="10990091" y="2489199"/>
                  </a:lnTo>
                  <a:lnTo>
                    <a:pt x="10993952" y="2527299"/>
                  </a:lnTo>
                  <a:lnTo>
                    <a:pt x="10995712" y="2578099"/>
                  </a:lnTo>
                  <a:lnTo>
                    <a:pt x="10995366" y="2628899"/>
                  </a:lnTo>
                  <a:lnTo>
                    <a:pt x="10992909" y="2679699"/>
                  </a:lnTo>
                  <a:lnTo>
                    <a:pt x="10988339" y="2717799"/>
                  </a:lnTo>
                  <a:lnTo>
                    <a:pt x="10981649" y="2768599"/>
                  </a:lnTo>
                  <a:lnTo>
                    <a:pt x="10972837" y="2819399"/>
                  </a:lnTo>
                  <a:lnTo>
                    <a:pt x="10961896" y="2870199"/>
                  </a:lnTo>
                  <a:lnTo>
                    <a:pt x="10949492" y="2920999"/>
                  </a:lnTo>
                  <a:lnTo>
                    <a:pt x="10935908" y="2971799"/>
                  </a:lnTo>
                  <a:lnTo>
                    <a:pt x="10921177" y="3022599"/>
                  </a:lnTo>
                  <a:lnTo>
                    <a:pt x="10905335" y="3073399"/>
                  </a:lnTo>
                  <a:lnTo>
                    <a:pt x="10888415" y="3111499"/>
                  </a:lnTo>
                  <a:lnTo>
                    <a:pt x="10870453" y="3162299"/>
                  </a:lnTo>
                  <a:lnTo>
                    <a:pt x="10851481" y="3213099"/>
                  </a:lnTo>
                  <a:lnTo>
                    <a:pt x="10831535" y="3251199"/>
                  </a:lnTo>
                  <a:lnTo>
                    <a:pt x="10810649" y="3301999"/>
                  </a:lnTo>
                  <a:lnTo>
                    <a:pt x="10788858" y="3340099"/>
                  </a:lnTo>
                  <a:lnTo>
                    <a:pt x="10766195" y="3390899"/>
                  </a:lnTo>
                  <a:lnTo>
                    <a:pt x="10742696" y="3428999"/>
                  </a:lnTo>
                  <a:lnTo>
                    <a:pt x="10718394" y="3479799"/>
                  </a:lnTo>
                  <a:lnTo>
                    <a:pt x="10693324" y="3517899"/>
                  </a:lnTo>
                  <a:lnTo>
                    <a:pt x="10667520" y="3568699"/>
                  </a:lnTo>
                  <a:lnTo>
                    <a:pt x="10641017" y="3606799"/>
                  </a:lnTo>
                  <a:lnTo>
                    <a:pt x="10613849" y="3644899"/>
                  </a:lnTo>
                  <a:lnTo>
                    <a:pt x="10586050" y="3695699"/>
                  </a:lnTo>
                  <a:lnTo>
                    <a:pt x="10557655" y="3733799"/>
                  </a:lnTo>
                  <a:lnTo>
                    <a:pt x="10528698" y="3771899"/>
                  </a:lnTo>
                  <a:lnTo>
                    <a:pt x="10499213" y="3809999"/>
                  </a:lnTo>
                  <a:lnTo>
                    <a:pt x="10469235" y="3860799"/>
                  </a:lnTo>
                  <a:lnTo>
                    <a:pt x="10438799" y="3898899"/>
                  </a:lnTo>
                  <a:lnTo>
                    <a:pt x="10407951" y="3936999"/>
                  </a:lnTo>
                  <a:lnTo>
                    <a:pt x="10345601" y="4013199"/>
                  </a:lnTo>
                  <a:lnTo>
                    <a:pt x="10282396" y="4089399"/>
                  </a:lnTo>
                  <a:lnTo>
                    <a:pt x="10218360" y="4165599"/>
                  </a:lnTo>
                  <a:lnTo>
                    <a:pt x="10186036" y="4216399"/>
                  </a:lnTo>
                  <a:lnTo>
                    <a:pt x="10153513" y="4254499"/>
                  </a:lnTo>
                  <a:lnTo>
                    <a:pt x="10087879" y="4330699"/>
                  </a:lnTo>
                  <a:lnTo>
                    <a:pt x="9987999" y="4444999"/>
                  </a:lnTo>
                  <a:lnTo>
                    <a:pt x="9954336" y="4470399"/>
                  </a:lnTo>
                  <a:lnTo>
                    <a:pt x="9886471" y="4546599"/>
                  </a:lnTo>
                  <a:lnTo>
                    <a:pt x="9783372" y="4660899"/>
                  </a:lnTo>
                  <a:lnTo>
                    <a:pt x="9678775" y="4775199"/>
                  </a:lnTo>
                  <a:lnTo>
                    <a:pt x="9643589" y="4800599"/>
                  </a:lnTo>
                  <a:lnTo>
                    <a:pt x="9537112" y="4914899"/>
                  </a:lnTo>
                  <a:lnTo>
                    <a:pt x="9501322" y="4940299"/>
                  </a:lnTo>
                  <a:lnTo>
                    <a:pt x="9393099" y="5054599"/>
                  </a:lnTo>
                  <a:lnTo>
                    <a:pt x="9356749" y="5079999"/>
                  </a:lnTo>
                  <a:lnTo>
                    <a:pt x="9246912" y="5194299"/>
                  </a:lnTo>
                  <a:lnTo>
                    <a:pt x="9210046" y="5219699"/>
                  </a:lnTo>
                  <a:lnTo>
                    <a:pt x="9135952" y="5295899"/>
                  </a:lnTo>
                  <a:lnTo>
                    <a:pt x="9098729" y="5321299"/>
                  </a:lnTo>
                  <a:lnTo>
                    <a:pt x="9023945" y="5397499"/>
                  </a:lnTo>
                  <a:lnTo>
                    <a:pt x="8986390" y="5422899"/>
                  </a:lnTo>
                  <a:lnTo>
                    <a:pt x="8948729" y="5460999"/>
                  </a:lnTo>
                  <a:lnTo>
                    <a:pt x="8910966" y="5486399"/>
                  </a:lnTo>
                  <a:lnTo>
                    <a:pt x="8835143" y="5562599"/>
                  </a:lnTo>
                  <a:lnTo>
                    <a:pt x="8797089" y="5587999"/>
                  </a:lnTo>
                  <a:lnTo>
                    <a:pt x="8758943" y="5626099"/>
                  </a:lnTo>
                  <a:lnTo>
                    <a:pt x="8720709" y="5651499"/>
                  </a:lnTo>
                  <a:lnTo>
                    <a:pt x="8643986" y="5727699"/>
                  </a:lnTo>
                  <a:lnTo>
                    <a:pt x="8605503" y="5753099"/>
                  </a:lnTo>
                  <a:lnTo>
                    <a:pt x="8566942" y="5791199"/>
                  </a:lnTo>
                  <a:lnTo>
                    <a:pt x="8528307" y="5816599"/>
                  </a:lnTo>
                  <a:lnTo>
                    <a:pt x="8489599" y="5854699"/>
                  </a:lnTo>
                  <a:lnTo>
                    <a:pt x="8450822" y="5880099"/>
                  </a:lnTo>
                  <a:lnTo>
                    <a:pt x="8411979" y="5918199"/>
                  </a:lnTo>
                  <a:lnTo>
                    <a:pt x="8373073" y="5943599"/>
                  </a:lnTo>
                  <a:lnTo>
                    <a:pt x="8334105" y="5981699"/>
                  </a:lnTo>
                  <a:lnTo>
                    <a:pt x="8294709" y="6007099"/>
                  </a:lnTo>
                  <a:lnTo>
                    <a:pt x="8255259" y="6045199"/>
                  </a:lnTo>
                  <a:lnTo>
                    <a:pt x="8215756" y="6070599"/>
                  </a:lnTo>
                  <a:lnTo>
                    <a:pt x="8136590" y="6146799"/>
                  </a:lnTo>
                  <a:lnTo>
                    <a:pt x="8096929" y="6172199"/>
                  </a:lnTo>
                  <a:lnTo>
                    <a:pt x="8057215" y="6210299"/>
                  </a:lnTo>
                  <a:lnTo>
                    <a:pt x="8017449" y="6235699"/>
                  </a:lnTo>
                  <a:lnTo>
                    <a:pt x="7977632" y="6273799"/>
                  </a:lnTo>
                  <a:lnTo>
                    <a:pt x="7897844" y="6324599"/>
                  </a:lnTo>
                  <a:lnTo>
                    <a:pt x="7857874" y="6362699"/>
                  </a:lnTo>
                  <a:lnTo>
                    <a:pt x="7817853" y="6388099"/>
                  </a:lnTo>
                  <a:lnTo>
                    <a:pt x="7777783" y="6426199"/>
                  </a:lnTo>
                  <a:lnTo>
                    <a:pt x="7737662" y="6451599"/>
                  </a:lnTo>
                  <a:lnTo>
                    <a:pt x="7697492" y="6489699"/>
                  </a:lnTo>
                  <a:lnTo>
                    <a:pt x="7657273" y="6515099"/>
                  </a:lnTo>
                  <a:lnTo>
                    <a:pt x="7617005" y="6553199"/>
                  </a:lnTo>
                  <a:lnTo>
                    <a:pt x="7576688" y="6578599"/>
                  </a:lnTo>
                  <a:lnTo>
                    <a:pt x="7536323" y="6616699"/>
                  </a:lnTo>
                  <a:lnTo>
                    <a:pt x="7455449" y="6667499"/>
                  </a:lnTo>
                  <a:lnTo>
                    <a:pt x="7414941" y="6705599"/>
                  </a:lnTo>
                  <a:lnTo>
                    <a:pt x="7374385" y="6730999"/>
                  </a:lnTo>
                  <a:lnTo>
                    <a:pt x="7333783" y="6769099"/>
                  </a:lnTo>
                  <a:lnTo>
                    <a:pt x="7252439" y="6819899"/>
                  </a:lnTo>
                  <a:lnTo>
                    <a:pt x="7211698" y="6857999"/>
                  </a:lnTo>
                  <a:lnTo>
                    <a:pt x="7170911" y="6883399"/>
                  </a:lnTo>
                  <a:lnTo>
                    <a:pt x="7130079" y="6921499"/>
                  </a:lnTo>
                  <a:lnTo>
                    <a:pt x="7048280" y="6972299"/>
                  </a:lnTo>
                  <a:lnTo>
                    <a:pt x="7007314" y="7010399"/>
                  </a:lnTo>
                  <a:lnTo>
                    <a:pt x="6925249" y="7061199"/>
                  </a:lnTo>
                  <a:lnTo>
                    <a:pt x="6884151" y="7099299"/>
                  </a:lnTo>
                  <a:lnTo>
                    <a:pt x="6801826" y="7150099"/>
                  </a:lnTo>
                  <a:lnTo>
                    <a:pt x="6760599" y="7188199"/>
                  </a:lnTo>
                  <a:lnTo>
                    <a:pt x="6678018" y="7238999"/>
                  </a:lnTo>
                  <a:lnTo>
                    <a:pt x="6636665" y="7277099"/>
                  </a:lnTo>
                  <a:lnTo>
                    <a:pt x="6553834" y="7327899"/>
                  </a:lnTo>
                  <a:lnTo>
                    <a:pt x="6512357" y="7365999"/>
                  </a:lnTo>
                  <a:lnTo>
                    <a:pt x="6429281" y="7416799"/>
                  </a:lnTo>
                  <a:lnTo>
                    <a:pt x="6387684" y="7454899"/>
                  </a:lnTo>
                  <a:lnTo>
                    <a:pt x="6262653" y="7531099"/>
                  </a:lnTo>
                  <a:lnTo>
                    <a:pt x="6220898" y="7569199"/>
                  </a:lnTo>
                  <a:lnTo>
                    <a:pt x="6137272" y="7619999"/>
                  </a:lnTo>
                  <a:lnTo>
                    <a:pt x="6095402" y="7658099"/>
                  </a:lnTo>
                  <a:lnTo>
                    <a:pt x="5969568" y="7734299"/>
                  </a:lnTo>
                  <a:lnTo>
                    <a:pt x="5927549" y="7772399"/>
                  </a:lnTo>
                  <a:lnTo>
                    <a:pt x="5801276" y="7848599"/>
                  </a:lnTo>
                  <a:lnTo>
                    <a:pt x="5759113" y="7886699"/>
                  </a:lnTo>
                  <a:lnTo>
                    <a:pt x="5590112" y="7988299"/>
                  </a:lnTo>
                  <a:lnTo>
                    <a:pt x="5547775" y="8026399"/>
                  </a:lnTo>
                  <a:lnTo>
                    <a:pt x="5378095" y="8127999"/>
                  </a:lnTo>
                  <a:lnTo>
                    <a:pt x="5335592" y="8166099"/>
                  </a:lnTo>
                  <a:lnTo>
                    <a:pt x="5165263" y="8267699"/>
                  </a:lnTo>
                  <a:lnTo>
                    <a:pt x="5122601" y="8305799"/>
                  </a:lnTo>
                  <a:lnTo>
                    <a:pt x="4908839" y="8432799"/>
                  </a:lnTo>
                  <a:lnTo>
                    <a:pt x="4865998" y="8470899"/>
                  </a:lnTo>
                  <a:lnTo>
                    <a:pt x="4737299" y="8547099"/>
                  </a:lnTo>
                  <a:lnTo>
                    <a:pt x="4693248" y="8572499"/>
                  </a:lnTo>
                  <a:lnTo>
                    <a:pt x="4651065" y="8610599"/>
                  </a:lnTo>
                  <a:lnTo>
                    <a:pt x="5986563" y="8610599"/>
                  </a:lnTo>
                  <a:lnTo>
                    <a:pt x="6016408" y="8597899"/>
                  </a:lnTo>
                  <a:lnTo>
                    <a:pt x="6093832" y="8521699"/>
                  </a:lnTo>
                  <a:lnTo>
                    <a:pt x="6132498" y="8496299"/>
                  </a:lnTo>
                  <a:lnTo>
                    <a:pt x="6171131" y="8458199"/>
                  </a:lnTo>
                  <a:lnTo>
                    <a:pt x="6209733" y="8432799"/>
                  </a:lnTo>
                  <a:lnTo>
                    <a:pt x="6286838" y="8356599"/>
                  </a:lnTo>
                  <a:lnTo>
                    <a:pt x="6325342" y="8331199"/>
                  </a:lnTo>
                  <a:lnTo>
                    <a:pt x="6363812" y="8293099"/>
                  </a:lnTo>
                  <a:lnTo>
                    <a:pt x="6402249" y="8267699"/>
                  </a:lnTo>
                  <a:lnTo>
                    <a:pt x="6479022" y="8191499"/>
                  </a:lnTo>
                  <a:lnTo>
                    <a:pt x="6517357" y="8166099"/>
                  </a:lnTo>
                  <a:lnTo>
                    <a:pt x="6555657" y="8127999"/>
                  </a:lnTo>
                  <a:lnTo>
                    <a:pt x="6593922" y="8102599"/>
                  </a:lnTo>
                  <a:lnTo>
                    <a:pt x="6670347" y="8026399"/>
                  </a:lnTo>
                  <a:lnTo>
                    <a:pt x="6708506" y="8000999"/>
                  </a:lnTo>
                  <a:lnTo>
                    <a:pt x="6784716" y="7924799"/>
                  </a:lnTo>
                  <a:lnTo>
                    <a:pt x="6822766" y="7899399"/>
                  </a:lnTo>
                  <a:lnTo>
                    <a:pt x="6860779" y="7861299"/>
                  </a:lnTo>
                  <a:lnTo>
                    <a:pt x="6898755" y="7835899"/>
                  </a:lnTo>
                  <a:lnTo>
                    <a:pt x="6974594" y="7759699"/>
                  </a:lnTo>
                  <a:lnTo>
                    <a:pt x="7012457" y="7734299"/>
                  </a:lnTo>
                  <a:lnTo>
                    <a:pt x="7088067" y="7658099"/>
                  </a:lnTo>
                  <a:lnTo>
                    <a:pt x="7125814" y="7632699"/>
                  </a:lnTo>
                  <a:lnTo>
                    <a:pt x="7201190" y="7556499"/>
                  </a:lnTo>
                  <a:lnTo>
                    <a:pt x="7238819" y="7531099"/>
                  </a:lnTo>
                  <a:lnTo>
                    <a:pt x="7313955" y="7454899"/>
                  </a:lnTo>
                  <a:lnTo>
                    <a:pt x="7351463" y="7429499"/>
                  </a:lnTo>
                  <a:lnTo>
                    <a:pt x="7426355" y="7353299"/>
                  </a:lnTo>
                  <a:lnTo>
                    <a:pt x="7463739" y="7327899"/>
                  </a:lnTo>
                  <a:lnTo>
                    <a:pt x="7575640" y="7213599"/>
                  </a:lnTo>
                  <a:lnTo>
                    <a:pt x="7612855" y="7188199"/>
                  </a:lnTo>
                  <a:lnTo>
                    <a:pt x="7687157" y="7111999"/>
                  </a:lnTo>
                  <a:lnTo>
                    <a:pt x="7724243" y="7086599"/>
                  </a:lnTo>
                  <a:lnTo>
                    <a:pt x="7835237" y="6972299"/>
                  </a:lnTo>
                  <a:lnTo>
                    <a:pt x="7872146" y="6946899"/>
                  </a:lnTo>
                  <a:lnTo>
                    <a:pt x="7982603" y="6832599"/>
                  </a:lnTo>
                  <a:lnTo>
                    <a:pt x="8019331" y="6807199"/>
                  </a:lnTo>
                  <a:lnTo>
                    <a:pt x="8129238" y="6692899"/>
                  </a:lnTo>
                  <a:lnTo>
                    <a:pt x="8165780" y="6667499"/>
                  </a:lnTo>
                  <a:lnTo>
                    <a:pt x="8275123" y="6553199"/>
                  </a:lnTo>
                  <a:lnTo>
                    <a:pt x="8311475" y="6527799"/>
                  </a:lnTo>
                  <a:lnTo>
                    <a:pt x="8456396" y="6375399"/>
                  </a:lnTo>
                  <a:lnTo>
                    <a:pt x="8492503" y="6349999"/>
                  </a:lnTo>
                  <a:lnTo>
                    <a:pt x="8672289" y="6159499"/>
                  </a:lnTo>
                  <a:lnTo>
                    <a:pt x="8708094" y="6134099"/>
                  </a:lnTo>
                  <a:lnTo>
                    <a:pt x="8886340" y="5943599"/>
                  </a:lnTo>
                  <a:lnTo>
                    <a:pt x="8921832" y="5918199"/>
                  </a:lnTo>
                  <a:lnTo>
                    <a:pt x="9168771" y="5651499"/>
                  </a:lnTo>
                  <a:lnTo>
                    <a:pt x="9203830" y="5626099"/>
                  </a:lnTo>
                  <a:lnTo>
                    <a:pt x="9551320" y="5245099"/>
                  </a:lnTo>
                  <a:lnTo>
                    <a:pt x="9688103" y="5092699"/>
                  </a:lnTo>
                  <a:lnTo>
                    <a:pt x="9722129" y="5067299"/>
                  </a:lnTo>
                  <a:lnTo>
                    <a:pt x="9958525" y="4800599"/>
                  </a:lnTo>
                  <a:lnTo>
                    <a:pt x="10124788" y="4610099"/>
                  </a:lnTo>
                  <a:lnTo>
                    <a:pt x="10255746" y="4457699"/>
                  </a:lnTo>
                  <a:lnTo>
                    <a:pt x="10352550" y="4343399"/>
                  </a:lnTo>
                  <a:lnTo>
                    <a:pt x="10416336" y="4267199"/>
                  </a:lnTo>
                  <a:lnTo>
                    <a:pt x="10447987" y="4216399"/>
                  </a:lnTo>
                  <a:lnTo>
                    <a:pt x="10510783" y="4140199"/>
                  </a:lnTo>
                  <a:lnTo>
                    <a:pt x="10572867" y="4063999"/>
                  </a:lnTo>
                  <a:lnTo>
                    <a:pt x="10634199" y="3987799"/>
                  </a:lnTo>
                  <a:lnTo>
                    <a:pt x="10694736" y="3911599"/>
                  </a:lnTo>
                  <a:lnTo>
                    <a:pt x="10724694" y="3860799"/>
                  </a:lnTo>
                  <a:lnTo>
                    <a:pt x="10783963" y="3784599"/>
                  </a:lnTo>
                  <a:lnTo>
                    <a:pt x="10813263" y="3746499"/>
                  </a:lnTo>
                  <a:lnTo>
                    <a:pt x="10842333" y="3708399"/>
                  </a:lnTo>
                  <a:lnTo>
                    <a:pt x="10871169" y="3657599"/>
                  </a:lnTo>
                  <a:lnTo>
                    <a:pt x="10899765" y="3619499"/>
                  </a:lnTo>
                  <a:lnTo>
                    <a:pt x="10928116" y="3581399"/>
                  </a:lnTo>
                  <a:lnTo>
                    <a:pt x="10956216" y="3543299"/>
                  </a:lnTo>
                  <a:lnTo>
                    <a:pt x="10984061" y="3492499"/>
                  </a:lnTo>
                  <a:lnTo>
                    <a:pt x="11011645" y="3454399"/>
                  </a:lnTo>
                  <a:lnTo>
                    <a:pt x="11038963" y="3416299"/>
                  </a:lnTo>
                  <a:lnTo>
                    <a:pt x="11066011" y="3378199"/>
                  </a:lnTo>
                  <a:lnTo>
                    <a:pt x="11092782" y="3327399"/>
                  </a:lnTo>
                  <a:lnTo>
                    <a:pt x="11119272" y="3289299"/>
                  </a:lnTo>
                  <a:lnTo>
                    <a:pt x="11145475" y="3251199"/>
                  </a:lnTo>
                  <a:lnTo>
                    <a:pt x="11171386" y="3200399"/>
                  </a:lnTo>
                  <a:lnTo>
                    <a:pt x="11197001" y="3162299"/>
                  </a:lnTo>
                  <a:lnTo>
                    <a:pt x="11222313" y="3111499"/>
                  </a:lnTo>
                  <a:lnTo>
                    <a:pt x="11247318" y="3073399"/>
                  </a:lnTo>
                  <a:lnTo>
                    <a:pt x="11272011" y="3035299"/>
                  </a:lnTo>
                  <a:lnTo>
                    <a:pt x="11296386" y="2984499"/>
                  </a:lnTo>
                  <a:lnTo>
                    <a:pt x="11320439" y="2946399"/>
                  </a:lnTo>
                  <a:lnTo>
                    <a:pt x="11344163" y="2895599"/>
                  </a:lnTo>
                  <a:lnTo>
                    <a:pt x="11367554" y="2857499"/>
                  </a:lnTo>
                  <a:lnTo>
                    <a:pt x="11390607" y="2806699"/>
                  </a:lnTo>
                  <a:lnTo>
                    <a:pt x="11413317" y="2768599"/>
                  </a:lnTo>
                  <a:lnTo>
                    <a:pt x="11435677" y="2717799"/>
                  </a:lnTo>
                  <a:lnTo>
                    <a:pt x="11457684" y="2666999"/>
                  </a:lnTo>
                  <a:lnTo>
                    <a:pt x="11479332" y="2628899"/>
                  </a:lnTo>
                  <a:lnTo>
                    <a:pt x="11500616" y="2578099"/>
                  </a:lnTo>
                  <a:lnTo>
                    <a:pt x="11521530" y="2539999"/>
                  </a:lnTo>
                  <a:lnTo>
                    <a:pt x="11542070" y="2489199"/>
                  </a:lnTo>
                  <a:lnTo>
                    <a:pt x="11562229" y="2438399"/>
                  </a:lnTo>
                  <a:lnTo>
                    <a:pt x="11582004" y="2400299"/>
                  </a:lnTo>
                  <a:lnTo>
                    <a:pt x="11601389" y="2349499"/>
                  </a:lnTo>
                  <a:lnTo>
                    <a:pt x="11620379" y="2298699"/>
                  </a:lnTo>
                  <a:lnTo>
                    <a:pt x="11638968" y="2247899"/>
                  </a:lnTo>
                  <a:lnTo>
                    <a:pt x="11657152" y="2209799"/>
                  </a:lnTo>
                  <a:lnTo>
                    <a:pt x="11674925" y="2158999"/>
                  </a:lnTo>
                  <a:lnTo>
                    <a:pt x="11692281" y="2108199"/>
                  </a:lnTo>
                  <a:lnTo>
                    <a:pt x="11709217" y="2057399"/>
                  </a:lnTo>
                  <a:lnTo>
                    <a:pt x="11725726" y="2006599"/>
                  </a:lnTo>
                  <a:lnTo>
                    <a:pt x="11741804" y="1968499"/>
                  </a:lnTo>
                  <a:lnTo>
                    <a:pt x="11757445" y="1917699"/>
                  </a:lnTo>
                  <a:lnTo>
                    <a:pt x="11772615" y="1866899"/>
                  </a:lnTo>
                  <a:lnTo>
                    <a:pt x="11772615" y="1219199"/>
                  </a:lnTo>
                  <a:close/>
                </a:path>
                <a:path w="11772900" h="8610600">
                  <a:moveTo>
                    <a:pt x="9640527" y="0"/>
                  </a:moveTo>
                  <a:lnTo>
                    <a:pt x="8052786" y="0"/>
                  </a:lnTo>
                  <a:lnTo>
                    <a:pt x="8004369" y="25399"/>
                  </a:lnTo>
                  <a:lnTo>
                    <a:pt x="7955322" y="38099"/>
                  </a:lnTo>
                  <a:lnTo>
                    <a:pt x="7855840" y="38099"/>
                  </a:lnTo>
                  <a:lnTo>
                    <a:pt x="7805656" y="50799"/>
                  </a:lnTo>
                  <a:lnTo>
                    <a:pt x="7554322" y="50799"/>
                  </a:lnTo>
                  <a:lnTo>
                    <a:pt x="7250907" y="88899"/>
                  </a:lnTo>
                  <a:lnTo>
                    <a:pt x="7048646" y="101599"/>
                  </a:lnTo>
                  <a:lnTo>
                    <a:pt x="6896962" y="126999"/>
                  </a:lnTo>
                  <a:lnTo>
                    <a:pt x="6745290" y="139699"/>
                  </a:lnTo>
                  <a:lnTo>
                    <a:pt x="6543084" y="165099"/>
                  </a:lnTo>
                  <a:lnTo>
                    <a:pt x="6441992" y="165099"/>
                  </a:lnTo>
                  <a:lnTo>
                    <a:pt x="5835632" y="241299"/>
                  </a:lnTo>
                  <a:lnTo>
                    <a:pt x="5734609" y="241299"/>
                  </a:lnTo>
                  <a:lnTo>
                    <a:pt x="5633599" y="253999"/>
                  </a:lnTo>
                  <a:lnTo>
                    <a:pt x="5583098" y="266699"/>
                  </a:lnTo>
                  <a:lnTo>
                    <a:pt x="5532601" y="266699"/>
                  </a:lnTo>
                  <a:lnTo>
                    <a:pt x="5482108" y="279399"/>
                  </a:lnTo>
                  <a:lnTo>
                    <a:pt x="5431617" y="279399"/>
                  </a:lnTo>
                  <a:lnTo>
                    <a:pt x="5381130" y="292099"/>
                  </a:lnTo>
                  <a:lnTo>
                    <a:pt x="5280168" y="292099"/>
                  </a:lnTo>
                  <a:lnTo>
                    <a:pt x="5229692" y="304799"/>
                  </a:lnTo>
                  <a:lnTo>
                    <a:pt x="5179220" y="304799"/>
                  </a:lnTo>
                  <a:lnTo>
                    <a:pt x="5128752" y="317499"/>
                  </a:lnTo>
                  <a:lnTo>
                    <a:pt x="5078287" y="317499"/>
                  </a:lnTo>
                  <a:lnTo>
                    <a:pt x="5027827" y="330199"/>
                  </a:lnTo>
                  <a:lnTo>
                    <a:pt x="4977371" y="330199"/>
                  </a:lnTo>
                  <a:lnTo>
                    <a:pt x="4926919" y="342899"/>
                  </a:lnTo>
                  <a:lnTo>
                    <a:pt x="4876471" y="342899"/>
                  </a:lnTo>
                  <a:lnTo>
                    <a:pt x="4826028" y="355599"/>
                  </a:lnTo>
                  <a:lnTo>
                    <a:pt x="4775589" y="355599"/>
                  </a:lnTo>
                  <a:lnTo>
                    <a:pt x="4725155" y="368299"/>
                  </a:lnTo>
                  <a:lnTo>
                    <a:pt x="4674725" y="368299"/>
                  </a:lnTo>
                  <a:lnTo>
                    <a:pt x="4624299" y="380999"/>
                  </a:lnTo>
                  <a:lnTo>
                    <a:pt x="4573879" y="380999"/>
                  </a:lnTo>
                  <a:lnTo>
                    <a:pt x="4523463" y="393699"/>
                  </a:lnTo>
                  <a:lnTo>
                    <a:pt x="4473052" y="393699"/>
                  </a:lnTo>
                  <a:lnTo>
                    <a:pt x="4422646" y="406399"/>
                  </a:lnTo>
                  <a:lnTo>
                    <a:pt x="4372244" y="406399"/>
                  </a:lnTo>
                  <a:lnTo>
                    <a:pt x="4321848" y="419099"/>
                  </a:lnTo>
                  <a:lnTo>
                    <a:pt x="4271457" y="419099"/>
                  </a:lnTo>
                  <a:lnTo>
                    <a:pt x="4221072" y="431799"/>
                  </a:lnTo>
                  <a:lnTo>
                    <a:pt x="4170691" y="431799"/>
                  </a:lnTo>
                  <a:lnTo>
                    <a:pt x="4120316" y="444499"/>
                  </a:lnTo>
                  <a:lnTo>
                    <a:pt x="4069946" y="444499"/>
                  </a:lnTo>
                  <a:lnTo>
                    <a:pt x="4019582" y="457199"/>
                  </a:lnTo>
                  <a:lnTo>
                    <a:pt x="3969223" y="457199"/>
                  </a:lnTo>
                  <a:lnTo>
                    <a:pt x="3918870" y="469899"/>
                  </a:lnTo>
                  <a:lnTo>
                    <a:pt x="3868523" y="469899"/>
                  </a:lnTo>
                  <a:lnTo>
                    <a:pt x="3767846" y="495299"/>
                  </a:lnTo>
                  <a:lnTo>
                    <a:pt x="3717516" y="495299"/>
                  </a:lnTo>
                  <a:lnTo>
                    <a:pt x="3667193" y="507999"/>
                  </a:lnTo>
                  <a:lnTo>
                    <a:pt x="3616875" y="507999"/>
                  </a:lnTo>
                  <a:lnTo>
                    <a:pt x="3566564" y="520699"/>
                  </a:lnTo>
                  <a:lnTo>
                    <a:pt x="3516259" y="520699"/>
                  </a:lnTo>
                  <a:lnTo>
                    <a:pt x="3465960" y="533399"/>
                  </a:lnTo>
                  <a:lnTo>
                    <a:pt x="3415667" y="533399"/>
                  </a:lnTo>
                  <a:lnTo>
                    <a:pt x="3315102" y="558799"/>
                  </a:lnTo>
                  <a:lnTo>
                    <a:pt x="3264829" y="558799"/>
                  </a:lnTo>
                  <a:lnTo>
                    <a:pt x="3214563" y="571499"/>
                  </a:lnTo>
                  <a:lnTo>
                    <a:pt x="3164303" y="571499"/>
                  </a:lnTo>
                  <a:lnTo>
                    <a:pt x="3063805" y="596899"/>
                  </a:lnTo>
                  <a:lnTo>
                    <a:pt x="3013566" y="596899"/>
                  </a:lnTo>
                  <a:lnTo>
                    <a:pt x="2963334" y="609599"/>
                  </a:lnTo>
                  <a:lnTo>
                    <a:pt x="2913110" y="609599"/>
                  </a:lnTo>
                  <a:lnTo>
                    <a:pt x="2812682" y="634999"/>
                  </a:lnTo>
                  <a:lnTo>
                    <a:pt x="2762480" y="634999"/>
                  </a:lnTo>
                  <a:lnTo>
                    <a:pt x="2662096" y="660399"/>
                  </a:lnTo>
                  <a:lnTo>
                    <a:pt x="2611916" y="660399"/>
                  </a:lnTo>
                  <a:lnTo>
                    <a:pt x="2511578" y="685799"/>
                  </a:lnTo>
                  <a:lnTo>
                    <a:pt x="2461421" y="685799"/>
                  </a:lnTo>
                  <a:lnTo>
                    <a:pt x="2361131" y="711199"/>
                  </a:lnTo>
                  <a:lnTo>
                    <a:pt x="2310997" y="711199"/>
                  </a:lnTo>
                  <a:lnTo>
                    <a:pt x="2210755" y="736599"/>
                  </a:lnTo>
                  <a:lnTo>
                    <a:pt x="2161479" y="736599"/>
                  </a:lnTo>
                  <a:lnTo>
                    <a:pt x="2062954" y="761999"/>
                  </a:lnTo>
                  <a:lnTo>
                    <a:pt x="2013713" y="761999"/>
                  </a:lnTo>
                  <a:lnTo>
                    <a:pt x="1915293" y="787399"/>
                  </a:lnTo>
                  <a:lnTo>
                    <a:pt x="1866123" y="787399"/>
                  </a:lnTo>
                  <a:lnTo>
                    <a:pt x="1718821" y="825499"/>
                  </a:lnTo>
                  <a:lnTo>
                    <a:pt x="1669803" y="825499"/>
                  </a:lnTo>
                  <a:lnTo>
                    <a:pt x="1425521" y="888999"/>
                  </a:lnTo>
                  <a:lnTo>
                    <a:pt x="1376855" y="888999"/>
                  </a:lnTo>
                  <a:lnTo>
                    <a:pt x="942631" y="1003299"/>
                  </a:lnTo>
                  <a:lnTo>
                    <a:pt x="894878" y="1028699"/>
                  </a:lnTo>
                  <a:lnTo>
                    <a:pt x="705047" y="1079499"/>
                  </a:lnTo>
                  <a:lnTo>
                    <a:pt x="657905" y="1104899"/>
                  </a:lnTo>
                  <a:lnTo>
                    <a:pt x="564027" y="1130299"/>
                  </a:lnTo>
                  <a:lnTo>
                    <a:pt x="517300" y="1155699"/>
                  </a:lnTo>
                  <a:lnTo>
                    <a:pt x="470720" y="1168399"/>
                  </a:lnTo>
                  <a:lnTo>
                    <a:pt x="424291" y="1193799"/>
                  </a:lnTo>
                  <a:lnTo>
                    <a:pt x="378016" y="1206499"/>
                  </a:lnTo>
                  <a:lnTo>
                    <a:pt x="331900" y="1231899"/>
                  </a:lnTo>
                  <a:lnTo>
                    <a:pt x="290665" y="1257299"/>
                  </a:lnTo>
                  <a:lnTo>
                    <a:pt x="248552" y="1269999"/>
                  </a:lnTo>
                  <a:lnTo>
                    <a:pt x="206591" y="1295399"/>
                  </a:lnTo>
                  <a:lnTo>
                    <a:pt x="165813" y="1308099"/>
                  </a:lnTo>
                  <a:lnTo>
                    <a:pt x="127247" y="1333499"/>
                  </a:lnTo>
                  <a:lnTo>
                    <a:pt x="91924" y="1358899"/>
                  </a:lnTo>
                  <a:lnTo>
                    <a:pt x="60873" y="1396999"/>
                  </a:lnTo>
                  <a:lnTo>
                    <a:pt x="35125" y="1435099"/>
                  </a:lnTo>
                  <a:lnTo>
                    <a:pt x="15710" y="1473199"/>
                  </a:lnTo>
                  <a:lnTo>
                    <a:pt x="3658" y="1511299"/>
                  </a:lnTo>
                  <a:lnTo>
                    <a:pt x="0" y="1562099"/>
                  </a:lnTo>
                  <a:lnTo>
                    <a:pt x="5645" y="1612899"/>
                  </a:lnTo>
                  <a:lnTo>
                    <a:pt x="20052" y="1663699"/>
                  </a:lnTo>
                  <a:lnTo>
                    <a:pt x="42047" y="1701799"/>
                  </a:lnTo>
                  <a:lnTo>
                    <a:pt x="70453" y="1739899"/>
                  </a:lnTo>
                  <a:lnTo>
                    <a:pt x="104094" y="1765299"/>
                  </a:lnTo>
                  <a:lnTo>
                    <a:pt x="141796" y="1803399"/>
                  </a:lnTo>
                  <a:lnTo>
                    <a:pt x="182381" y="1828799"/>
                  </a:lnTo>
                  <a:lnTo>
                    <a:pt x="267504" y="1879599"/>
                  </a:lnTo>
                  <a:lnTo>
                    <a:pt x="309689" y="1892299"/>
                  </a:lnTo>
                  <a:lnTo>
                    <a:pt x="354046" y="1917699"/>
                  </a:lnTo>
                  <a:lnTo>
                    <a:pt x="489621" y="1993899"/>
                  </a:lnTo>
                  <a:lnTo>
                    <a:pt x="535557" y="2006599"/>
                  </a:lnTo>
                  <a:lnTo>
                    <a:pt x="581818" y="2031999"/>
                  </a:lnTo>
                  <a:lnTo>
                    <a:pt x="675209" y="2057399"/>
                  </a:lnTo>
                  <a:lnTo>
                    <a:pt x="722283" y="2082799"/>
                  </a:lnTo>
                  <a:lnTo>
                    <a:pt x="817051" y="2108199"/>
                  </a:lnTo>
                  <a:lnTo>
                    <a:pt x="864690" y="2133599"/>
                  </a:lnTo>
                  <a:lnTo>
                    <a:pt x="1152358" y="2209799"/>
                  </a:lnTo>
                  <a:lnTo>
                    <a:pt x="1200352" y="2235199"/>
                  </a:lnTo>
                  <a:lnTo>
                    <a:pt x="2525749" y="2578099"/>
                  </a:lnTo>
                  <a:lnTo>
                    <a:pt x="2723247" y="2616199"/>
                  </a:lnTo>
                  <a:lnTo>
                    <a:pt x="3117912" y="2717799"/>
                  </a:lnTo>
                  <a:lnTo>
                    <a:pt x="3167176" y="2717799"/>
                  </a:lnTo>
                  <a:lnTo>
                    <a:pt x="3756083" y="2870199"/>
                  </a:lnTo>
                  <a:lnTo>
                    <a:pt x="3804911" y="2895599"/>
                  </a:lnTo>
                  <a:lnTo>
                    <a:pt x="4189671" y="2997199"/>
                  </a:lnTo>
                  <a:lnTo>
                    <a:pt x="4237332" y="3022599"/>
                  </a:lnTo>
                  <a:lnTo>
                    <a:pt x="4379764" y="3060699"/>
                  </a:lnTo>
                  <a:lnTo>
                    <a:pt x="4427028" y="3086099"/>
                  </a:lnTo>
                  <a:lnTo>
                    <a:pt x="4568045" y="3124199"/>
                  </a:lnTo>
                  <a:lnTo>
                    <a:pt x="4614763" y="3149599"/>
                  </a:lnTo>
                  <a:lnTo>
                    <a:pt x="4707711" y="3174999"/>
                  </a:lnTo>
                  <a:lnTo>
                    <a:pt x="4753923" y="3200399"/>
                  </a:lnTo>
                  <a:lnTo>
                    <a:pt x="4799948" y="3213099"/>
                  </a:lnTo>
                  <a:lnTo>
                    <a:pt x="4845777" y="3238499"/>
                  </a:lnTo>
                  <a:lnTo>
                    <a:pt x="4891400" y="3251199"/>
                  </a:lnTo>
                  <a:lnTo>
                    <a:pt x="4981993" y="3301999"/>
                  </a:lnTo>
                  <a:lnTo>
                    <a:pt x="5026944" y="3314699"/>
                  </a:lnTo>
                  <a:lnTo>
                    <a:pt x="5116110" y="3365499"/>
                  </a:lnTo>
                  <a:lnTo>
                    <a:pt x="5160307" y="3378199"/>
                  </a:lnTo>
                  <a:lnTo>
                    <a:pt x="5334300" y="3479799"/>
                  </a:lnTo>
                  <a:lnTo>
                    <a:pt x="5503382" y="3581399"/>
                  </a:lnTo>
                  <a:lnTo>
                    <a:pt x="5544816" y="3619499"/>
                  </a:lnTo>
                  <a:lnTo>
                    <a:pt x="5626616" y="3670299"/>
                  </a:lnTo>
                  <a:lnTo>
                    <a:pt x="5666963" y="3708399"/>
                  </a:lnTo>
                  <a:lnTo>
                    <a:pt x="5706930" y="3733799"/>
                  </a:lnTo>
                  <a:lnTo>
                    <a:pt x="5747244" y="3771899"/>
                  </a:lnTo>
                  <a:lnTo>
                    <a:pt x="5786030" y="3809999"/>
                  </a:lnTo>
                  <a:lnTo>
                    <a:pt x="5823281" y="3835399"/>
                  </a:lnTo>
                  <a:lnTo>
                    <a:pt x="5858990" y="3873499"/>
                  </a:lnTo>
                  <a:lnTo>
                    <a:pt x="5893150" y="3911599"/>
                  </a:lnTo>
                  <a:lnTo>
                    <a:pt x="5925754" y="3949699"/>
                  </a:lnTo>
                  <a:lnTo>
                    <a:pt x="5956797" y="3987799"/>
                  </a:lnTo>
                  <a:lnTo>
                    <a:pt x="5986271" y="4025899"/>
                  </a:lnTo>
                  <a:lnTo>
                    <a:pt x="6014170" y="4063999"/>
                  </a:lnTo>
                  <a:lnTo>
                    <a:pt x="6040487" y="4102099"/>
                  </a:lnTo>
                  <a:lnTo>
                    <a:pt x="6065215" y="4152899"/>
                  </a:lnTo>
                  <a:lnTo>
                    <a:pt x="6088347" y="4190999"/>
                  </a:lnTo>
                  <a:lnTo>
                    <a:pt x="6109878" y="4229099"/>
                  </a:lnTo>
                  <a:lnTo>
                    <a:pt x="6129799" y="4279899"/>
                  </a:lnTo>
                  <a:lnTo>
                    <a:pt x="6148105" y="4317999"/>
                  </a:lnTo>
                  <a:lnTo>
                    <a:pt x="6164789" y="4368799"/>
                  </a:lnTo>
                  <a:lnTo>
                    <a:pt x="6179844" y="4419599"/>
                  </a:lnTo>
                  <a:lnTo>
                    <a:pt x="6193264" y="4457699"/>
                  </a:lnTo>
                  <a:lnTo>
                    <a:pt x="6205041" y="4508499"/>
                  </a:lnTo>
                  <a:lnTo>
                    <a:pt x="6215170" y="4559299"/>
                  </a:lnTo>
                  <a:lnTo>
                    <a:pt x="6223642" y="4610099"/>
                  </a:lnTo>
                  <a:lnTo>
                    <a:pt x="6230453" y="4660899"/>
                  </a:lnTo>
                  <a:lnTo>
                    <a:pt x="6235594" y="4711699"/>
                  </a:lnTo>
                  <a:lnTo>
                    <a:pt x="6239060" y="4762499"/>
                  </a:lnTo>
                  <a:lnTo>
                    <a:pt x="6240844" y="4813299"/>
                  </a:lnTo>
                  <a:lnTo>
                    <a:pt x="6241131" y="4864099"/>
                  </a:lnTo>
                  <a:lnTo>
                    <a:pt x="6240195" y="4914899"/>
                  </a:lnTo>
                  <a:lnTo>
                    <a:pt x="6238070" y="4965699"/>
                  </a:lnTo>
                  <a:lnTo>
                    <a:pt x="6234793" y="5016499"/>
                  </a:lnTo>
                  <a:lnTo>
                    <a:pt x="6230396" y="5067299"/>
                  </a:lnTo>
                  <a:lnTo>
                    <a:pt x="6224915" y="5118099"/>
                  </a:lnTo>
                  <a:lnTo>
                    <a:pt x="6218384" y="5168899"/>
                  </a:lnTo>
                  <a:lnTo>
                    <a:pt x="6210838" y="5219699"/>
                  </a:lnTo>
                  <a:lnTo>
                    <a:pt x="6202311" y="5270499"/>
                  </a:lnTo>
                  <a:lnTo>
                    <a:pt x="6192838" y="5321299"/>
                  </a:lnTo>
                  <a:lnTo>
                    <a:pt x="6182454" y="5372099"/>
                  </a:lnTo>
                  <a:lnTo>
                    <a:pt x="6171194" y="5410199"/>
                  </a:lnTo>
                  <a:lnTo>
                    <a:pt x="6159091" y="5460999"/>
                  </a:lnTo>
                  <a:lnTo>
                    <a:pt x="6146180" y="5511799"/>
                  </a:lnTo>
                  <a:lnTo>
                    <a:pt x="6132496" y="5562599"/>
                  </a:lnTo>
                  <a:lnTo>
                    <a:pt x="6118075" y="5600699"/>
                  </a:lnTo>
                  <a:lnTo>
                    <a:pt x="6102949" y="5651499"/>
                  </a:lnTo>
                  <a:lnTo>
                    <a:pt x="6087154" y="5702299"/>
                  </a:lnTo>
                  <a:lnTo>
                    <a:pt x="6070725" y="5740399"/>
                  </a:lnTo>
                  <a:lnTo>
                    <a:pt x="6053695" y="5791199"/>
                  </a:lnTo>
                  <a:lnTo>
                    <a:pt x="6036101" y="5841999"/>
                  </a:lnTo>
                  <a:lnTo>
                    <a:pt x="6017975" y="5880099"/>
                  </a:lnTo>
                  <a:lnTo>
                    <a:pt x="5999354" y="5930899"/>
                  </a:lnTo>
                  <a:lnTo>
                    <a:pt x="5980270" y="5981699"/>
                  </a:lnTo>
                  <a:lnTo>
                    <a:pt x="5960760" y="6019799"/>
                  </a:lnTo>
                  <a:lnTo>
                    <a:pt x="5940858" y="6070599"/>
                  </a:lnTo>
                  <a:lnTo>
                    <a:pt x="5920598" y="6108699"/>
                  </a:lnTo>
                  <a:lnTo>
                    <a:pt x="5900015" y="6159499"/>
                  </a:lnTo>
                  <a:lnTo>
                    <a:pt x="5879143" y="6197599"/>
                  </a:lnTo>
                  <a:lnTo>
                    <a:pt x="5858017" y="6248399"/>
                  </a:lnTo>
                  <a:lnTo>
                    <a:pt x="5836672" y="6299199"/>
                  </a:lnTo>
                  <a:lnTo>
                    <a:pt x="5815142" y="6337299"/>
                  </a:lnTo>
                  <a:lnTo>
                    <a:pt x="5793462" y="6388099"/>
                  </a:lnTo>
                  <a:lnTo>
                    <a:pt x="5771667" y="6426199"/>
                  </a:lnTo>
                  <a:lnTo>
                    <a:pt x="5749790" y="6476999"/>
                  </a:lnTo>
                  <a:lnTo>
                    <a:pt x="5728133" y="6515099"/>
                  </a:lnTo>
                  <a:lnTo>
                    <a:pt x="5706377" y="6565899"/>
                  </a:lnTo>
                  <a:lnTo>
                    <a:pt x="5684542" y="6603999"/>
                  </a:lnTo>
                  <a:lnTo>
                    <a:pt x="5662653" y="6654799"/>
                  </a:lnTo>
                  <a:lnTo>
                    <a:pt x="5596877" y="6781799"/>
                  </a:lnTo>
                  <a:lnTo>
                    <a:pt x="5574991" y="6832599"/>
                  </a:lnTo>
                  <a:lnTo>
                    <a:pt x="5632146" y="6857999"/>
                  </a:lnTo>
                  <a:lnTo>
                    <a:pt x="5659281" y="6819899"/>
                  </a:lnTo>
                  <a:lnTo>
                    <a:pt x="5686632" y="6769099"/>
                  </a:lnTo>
                  <a:lnTo>
                    <a:pt x="5741872" y="6692899"/>
                  </a:lnTo>
                  <a:lnTo>
                    <a:pt x="5769712" y="6642099"/>
                  </a:lnTo>
                  <a:lnTo>
                    <a:pt x="5853796" y="6527799"/>
                  </a:lnTo>
                  <a:lnTo>
                    <a:pt x="5938191" y="6400799"/>
                  </a:lnTo>
                  <a:lnTo>
                    <a:pt x="5966272" y="6362699"/>
                  </a:lnTo>
                  <a:lnTo>
                    <a:pt x="5994284" y="6311899"/>
                  </a:lnTo>
                  <a:lnTo>
                    <a:pt x="6050001" y="6235699"/>
                  </a:lnTo>
                  <a:lnTo>
                    <a:pt x="6077654" y="6197599"/>
                  </a:lnTo>
                  <a:lnTo>
                    <a:pt x="6105136" y="6146799"/>
                  </a:lnTo>
                  <a:lnTo>
                    <a:pt x="6132421" y="6108699"/>
                  </a:lnTo>
                  <a:lnTo>
                    <a:pt x="6159483" y="6070599"/>
                  </a:lnTo>
                  <a:lnTo>
                    <a:pt x="6186296" y="6019799"/>
                  </a:lnTo>
                  <a:lnTo>
                    <a:pt x="6212836" y="5981699"/>
                  </a:lnTo>
                  <a:lnTo>
                    <a:pt x="6239076" y="5943599"/>
                  </a:lnTo>
                  <a:lnTo>
                    <a:pt x="6264991" y="5892799"/>
                  </a:lnTo>
                  <a:lnTo>
                    <a:pt x="6290554" y="5854699"/>
                  </a:lnTo>
                  <a:lnTo>
                    <a:pt x="6315740" y="5816599"/>
                  </a:lnTo>
                  <a:lnTo>
                    <a:pt x="6340524" y="5765799"/>
                  </a:lnTo>
                  <a:lnTo>
                    <a:pt x="6364879" y="5727699"/>
                  </a:lnTo>
                  <a:lnTo>
                    <a:pt x="6388780" y="5676899"/>
                  </a:lnTo>
                  <a:lnTo>
                    <a:pt x="6412202" y="5638799"/>
                  </a:lnTo>
                  <a:lnTo>
                    <a:pt x="6435118" y="5587999"/>
                  </a:lnTo>
                  <a:lnTo>
                    <a:pt x="6457503" y="5549899"/>
                  </a:lnTo>
                  <a:lnTo>
                    <a:pt x="6479330" y="5499099"/>
                  </a:lnTo>
                  <a:lnTo>
                    <a:pt x="6500576" y="5460999"/>
                  </a:lnTo>
                  <a:lnTo>
                    <a:pt x="6521213" y="5410199"/>
                  </a:lnTo>
                  <a:lnTo>
                    <a:pt x="6541215" y="5372099"/>
                  </a:lnTo>
                  <a:lnTo>
                    <a:pt x="6560558" y="5321299"/>
                  </a:lnTo>
                  <a:lnTo>
                    <a:pt x="6579216" y="5270499"/>
                  </a:lnTo>
                  <a:lnTo>
                    <a:pt x="6597162" y="5219699"/>
                  </a:lnTo>
                  <a:lnTo>
                    <a:pt x="6614372" y="5181599"/>
                  </a:lnTo>
                  <a:lnTo>
                    <a:pt x="6630819" y="5130799"/>
                  </a:lnTo>
                  <a:lnTo>
                    <a:pt x="6646477" y="5079999"/>
                  </a:lnTo>
                  <a:lnTo>
                    <a:pt x="6662243" y="5029199"/>
                  </a:lnTo>
                  <a:lnTo>
                    <a:pt x="6676242" y="4978399"/>
                  </a:lnTo>
                  <a:lnTo>
                    <a:pt x="6688477" y="4927599"/>
                  </a:lnTo>
                  <a:lnTo>
                    <a:pt x="6698945" y="4876799"/>
                  </a:lnTo>
                  <a:lnTo>
                    <a:pt x="6707647" y="4825999"/>
                  </a:lnTo>
                  <a:lnTo>
                    <a:pt x="6714583" y="4775199"/>
                  </a:lnTo>
                  <a:lnTo>
                    <a:pt x="6719753" y="4724399"/>
                  </a:lnTo>
                  <a:lnTo>
                    <a:pt x="6723157" y="4686299"/>
                  </a:lnTo>
                  <a:lnTo>
                    <a:pt x="6724794" y="4635499"/>
                  </a:lnTo>
                  <a:lnTo>
                    <a:pt x="6724666" y="4584699"/>
                  </a:lnTo>
                  <a:lnTo>
                    <a:pt x="6722770" y="4546599"/>
                  </a:lnTo>
                  <a:lnTo>
                    <a:pt x="6719108" y="4495799"/>
                  </a:lnTo>
                  <a:lnTo>
                    <a:pt x="6713679" y="4457699"/>
                  </a:lnTo>
                  <a:lnTo>
                    <a:pt x="6706483" y="4406899"/>
                  </a:lnTo>
                  <a:lnTo>
                    <a:pt x="6697521" y="4368799"/>
                  </a:lnTo>
                  <a:lnTo>
                    <a:pt x="6686791" y="4330699"/>
                  </a:lnTo>
                  <a:lnTo>
                    <a:pt x="6674294" y="4279899"/>
                  </a:lnTo>
                  <a:lnTo>
                    <a:pt x="6660030" y="4241799"/>
                  </a:lnTo>
                  <a:lnTo>
                    <a:pt x="6643999" y="4203699"/>
                  </a:lnTo>
                  <a:lnTo>
                    <a:pt x="6626200" y="4165599"/>
                  </a:lnTo>
                  <a:lnTo>
                    <a:pt x="6606633" y="4127499"/>
                  </a:lnTo>
                  <a:lnTo>
                    <a:pt x="6585299" y="4076699"/>
                  </a:lnTo>
                  <a:lnTo>
                    <a:pt x="6562198" y="4038599"/>
                  </a:lnTo>
                  <a:lnTo>
                    <a:pt x="6537328" y="4000499"/>
                  </a:lnTo>
                  <a:lnTo>
                    <a:pt x="6510691" y="3962399"/>
                  </a:lnTo>
                  <a:lnTo>
                    <a:pt x="6482285" y="3924299"/>
                  </a:lnTo>
                  <a:lnTo>
                    <a:pt x="6452112" y="3886199"/>
                  </a:lnTo>
                  <a:lnTo>
                    <a:pt x="6420170" y="3848099"/>
                  </a:lnTo>
                  <a:lnTo>
                    <a:pt x="6386460" y="3822699"/>
                  </a:lnTo>
                  <a:lnTo>
                    <a:pt x="6350981" y="3784599"/>
                  </a:lnTo>
                  <a:lnTo>
                    <a:pt x="6313734" y="3746499"/>
                  </a:lnTo>
                  <a:lnTo>
                    <a:pt x="6274718" y="3708399"/>
                  </a:lnTo>
                  <a:lnTo>
                    <a:pt x="6233934" y="3670299"/>
                  </a:lnTo>
                  <a:lnTo>
                    <a:pt x="6191381" y="3632199"/>
                  </a:lnTo>
                  <a:lnTo>
                    <a:pt x="6151337" y="3606799"/>
                  </a:lnTo>
                  <a:lnTo>
                    <a:pt x="6110914" y="3568699"/>
                  </a:lnTo>
                  <a:lnTo>
                    <a:pt x="6028969" y="3517899"/>
                  </a:lnTo>
                  <a:lnTo>
                    <a:pt x="5987471" y="3479799"/>
                  </a:lnTo>
                  <a:lnTo>
                    <a:pt x="5818224" y="3378199"/>
                  </a:lnTo>
                  <a:lnTo>
                    <a:pt x="5775154" y="3340099"/>
                  </a:lnTo>
                  <a:lnTo>
                    <a:pt x="5688182" y="3289299"/>
                  </a:lnTo>
                  <a:lnTo>
                    <a:pt x="5644302" y="3276599"/>
                  </a:lnTo>
                  <a:lnTo>
                    <a:pt x="5421397" y="3149599"/>
                  </a:lnTo>
                  <a:lnTo>
                    <a:pt x="5376192" y="3136899"/>
                  </a:lnTo>
                  <a:lnTo>
                    <a:pt x="5285247" y="3086099"/>
                  </a:lnTo>
                  <a:lnTo>
                    <a:pt x="5239529" y="3073399"/>
                  </a:lnTo>
                  <a:lnTo>
                    <a:pt x="5147656" y="3022599"/>
                  </a:lnTo>
                  <a:lnTo>
                    <a:pt x="5101523" y="3009899"/>
                  </a:lnTo>
                  <a:lnTo>
                    <a:pt x="5055274" y="2984499"/>
                  </a:lnTo>
                  <a:lnTo>
                    <a:pt x="5008919" y="2971799"/>
                  </a:lnTo>
                  <a:lnTo>
                    <a:pt x="4962471" y="2946399"/>
                  </a:lnTo>
                  <a:lnTo>
                    <a:pt x="4915939" y="2933699"/>
                  </a:lnTo>
                  <a:lnTo>
                    <a:pt x="4869335" y="2908299"/>
                  </a:lnTo>
                  <a:lnTo>
                    <a:pt x="4822670" y="2895599"/>
                  </a:lnTo>
                  <a:lnTo>
                    <a:pt x="4775955" y="2870199"/>
                  </a:lnTo>
                  <a:lnTo>
                    <a:pt x="4729201" y="2857499"/>
                  </a:lnTo>
                  <a:lnTo>
                    <a:pt x="4682418" y="2832099"/>
                  </a:lnTo>
                  <a:lnTo>
                    <a:pt x="4542012" y="2781299"/>
                  </a:lnTo>
                  <a:lnTo>
                    <a:pt x="4495226" y="2755899"/>
                  </a:lnTo>
                  <a:lnTo>
                    <a:pt x="4448468" y="2743199"/>
                  </a:lnTo>
                  <a:lnTo>
                    <a:pt x="4354148" y="2705099"/>
                  </a:lnTo>
                  <a:lnTo>
                    <a:pt x="4306492" y="2679699"/>
                  </a:lnTo>
                  <a:lnTo>
                    <a:pt x="4258788" y="2666999"/>
                  </a:lnTo>
                  <a:lnTo>
                    <a:pt x="4211046" y="2641599"/>
                  </a:lnTo>
                  <a:lnTo>
                    <a:pt x="4163274" y="2628899"/>
                  </a:lnTo>
                  <a:lnTo>
                    <a:pt x="4115480" y="2603499"/>
                  </a:lnTo>
                  <a:lnTo>
                    <a:pt x="3972061" y="2552699"/>
                  </a:lnTo>
                  <a:lnTo>
                    <a:pt x="3924271" y="2539999"/>
                  </a:lnTo>
                  <a:lnTo>
                    <a:pt x="3876504" y="2514599"/>
                  </a:lnTo>
                  <a:lnTo>
                    <a:pt x="3828769" y="2501899"/>
                  </a:lnTo>
                  <a:lnTo>
                    <a:pt x="3781074" y="2476499"/>
                  </a:lnTo>
                  <a:lnTo>
                    <a:pt x="3733429" y="2463799"/>
                  </a:lnTo>
                  <a:lnTo>
                    <a:pt x="3638320" y="2412999"/>
                  </a:lnTo>
                  <a:lnTo>
                    <a:pt x="3590875" y="2400299"/>
                  </a:lnTo>
                  <a:lnTo>
                    <a:pt x="3543514" y="2374899"/>
                  </a:lnTo>
                  <a:lnTo>
                    <a:pt x="3496247" y="2362199"/>
                  </a:lnTo>
                  <a:lnTo>
                    <a:pt x="3449082" y="2336799"/>
                  </a:lnTo>
                  <a:lnTo>
                    <a:pt x="3402027" y="2324099"/>
                  </a:lnTo>
                  <a:lnTo>
                    <a:pt x="3308286" y="2273299"/>
                  </a:lnTo>
                  <a:lnTo>
                    <a:pt x="3261617" y="2260599"/>
                  </a:lnTo>
                  <a:lnTo>
                    <a:pt x="3122520" y="2184399"/>
                  </a:lnTo>
                  <a:lnTo>
                    <a:pt x="3076488" y="2171699"/>
                  </a:lnTo>
                  <a:lnTo>
                    <a:pt x="2804407" y="2019299"/>
                  </a:lnTo>
                  <a:lnTo>
                    <a:pt x="2766909" y="2006599"/>
                  </a:lnTo>
                  <a:lnTo>
                    <a:pt x="2727405" y="1981199"/>
                  </a:lnTo>
                  <a:lnTo>
                    <a:pt x="2687022" y="1955799"/>
                  </a:lnTo>
                  <a:lnTo>
                    <a:pt x="2646886" y="1943099"/>
                  </a:lnTo>
                  <a:lnTo>
                    <a:pt x="2608122" y="1917699"/>
                  </a:lnTo>
                  <a:lnTo>
                    <a:pt x="2571857" y="1892299"/>
                  </a:lnTo>
                  <a:lnTo>
                    <a:pt x="2539215" y="1854199"/>
                  </a:lnTo>
                  <a:lnTo>
                    <a:pt x="2511324" y="1828799"/>
                  </a:lnTo>
                  <a:lnTo>
                    <a:pt x="2489310" y="1790699"/>
                  </a:lnTo>
                  <a:lnTo>
                    <a:pt x="2474296" y="1752599"/>
                  </a:lnTo>
                  <a:lnTo>
                    <a:pt x="2467411" y="1714499"/>
                  </a:lnTo>
                  <a:lnTo>
                    <a:pt x="2469780" y="1663699"/>
                  </a:lnTo>
                  <a:lnTo>
                    <a:pt x="2480949" y="1625599"/>
                  </a:lnTo>
                  <a:lnTo>
                    <a:pt x="2499394" y="1587499"/>
                  </a:lnTo>
                  <a:lnTo>
                    <a:pt x="2524228" y="1549399"/>
                  </a:lnTo>
                  <a:lnTo>
                    <a:pt x="2554563" y="1523999"/>
                  </a:lnTo>
                  <a:lnTo>
                    <a:pt x="2589511" y="1498599"/>
                  </a:lnTo>
                  <a:lnTo>
                    <a:pt x="2628185" y="1485899"/>
                  </a:lnTo>
                  <a:lnTo>
                    <a:pt x="2669697" y="1473199"/>
                  </a:lnTo>
                  <a:lnTo>
                    <a:pt x="2846373" y="1422399"/>
                  </a:lnTo>
                  <a:lnTo>
                    <a:pt x="2888761" y="1409699"/>
                  </a:lnTo>
                  <a:lnTo>
                    <a:pt x="2933281" y="1409699"/>
                  </a:lnTo>
                  <a:lnTo>
                    <a:pt x="3083829" y="1371599"/>
                  </a:lnTo>
                  <a:lnTo>
                    <a:pt x="3134085" y="1371599"/>
                  </a:lnTo>
                  <a:lnTo>
                    <a:pt x="3184378" y="1358899"/>
                  </a:lnTo>
                  <a:lnTo>
                    <a:pt x="3234709" y="1358899"/>
                  </a:lnTo>
                  <a:lnTo>
                    <a:pt x="3335486" y="1333499"/>
                  </a:lnTo>
                  <a:lnTo>
                    <a:pt x="3385933" y="1333499"/>
                  </a:lnTo>
                  <a:lnTo>
                    <a:pt x="3436421" y="1320799"/>
                  </a:lnTo>
                  <a:lnTo>
                    <a:pt x="3486948" y="1320799"/>
                  </a:lnTo>
                  <a:lnTo>
                    <a:pt x="3537517" y="1308099"/>
                  </a:lnTo>
                  <a:lnTo>
                    <a:pt x="3638778" y="1308099"/>
                  </a:lnTo>
                  <a:lnTo>
                    <a:pt x="3689471" y="1295399"/>
                  </a:lnTo>
                  <a:lnTo>
                    <a:pt x="3740208" y="1295399"/>
                  </a:lnTo>
                  <a:lnTo>
                    <a:pt x="3790987" y="1282699"/>
                  </a:lnTo>
                  <a:lnTo>
                    <a:pt x="3943590" y="1282699"/>
                  </a:lnTo>
                  <a:lnTo>
                    <a:pt x="3994547" y="1269999"/>
                  </a:lnTo>
                  <a:lnTo>
                    <a:pt x="4147695" y="1269999"/>
                  </a:lnTo>
                  <a:lnTo>
                    <a:pt x="4300647" y="1257299"/>
                  </a:lnTo>
                  <a:lnTo>
                    <a:pt x="4606552" y="1257299"/>
                  </a:lnTo>
                  <a:lnTo>
                    <a:pt x="4708520" y="1244599"/>
                  </a:lnTo>
                  <a:lnTo>
                    <a:pt x="5065403" y="1244599"/>
                  </a:lnTo>
                  <a:lnTo>
                    <a:pt x="5116385" y="1231899"/>
                  </a:lnTo>
                  <a:lnTo>
                    <a:pt x="5626182" y="1231899"/>
                  </a:lnTo>
                  <a:lnTo>
                    <a:pt x="5677158" y="1219199"/>
                  </a:lnTo>
                  <a:lnTo>
                    <a:pt x="11772615" y="1219199"/>
                  </a:lnTo>
                  <a:lnTo>
                    <a:pt x="11772615" y="1181099"/>
                  </a:lnTo>
                  <a:lnTo>
                    <a:pt x="11752687" y="1130299"/>
                  </a:lnTo>
                  <a:lnTo>
                    <a:pt x="11731514" y="1079499"/>
                  </a:lnTo>
                  <a:lnTo>
                    <a:pt x="11709146" y="1028699"/>
                  </a:lnTo>
                  <a:lnTo>
                    <a:pt x="11685606" y="990599"/>
                  </a:lnTo>
                  <a:lnTo>
                    <a:pt x="11660915" y="939799"/>
                  </a:lnTo>
                  <a:lnTo>
                    <a:pt x="11635097" y="901699"/>
                  </a:lnTo>
                  <a:lnTo>
                    <a:pt x="11608172" y="863599"/>
                  </a:lnTo>
                  <a:lnTo>
                    <a:pt x="11580164" y="812799"/>
                  </a:lnTo>
                  <a:lnTo>
                    <a:pt x="11551093" y="774699"/>
                  </a:lnTo>
                  <a:lnTo>
                    <a:pt x="11520982" y="736599"/>
                  </a:lnTo>
                  <a:lnTo>
                    <a:pt x="11489854" y="711199"/>
                  </a:lnTo>
                  <a:lnTo>
                    <a:pt x="11457729" y="673099"/>
                  </a:lnTo>
                  <a:lnTo>
                    <a:pt x="11424631" y="634999"/>
                  </a:lnTo>
                  <a:lnTo>
                    <a:pt x="11390581" y="609599"/>
                  </a:lnTo>
                  <a:lnTo>
                    <a:pt x="11355602" y="571499"/>
                  </a:lnTo>
                  <a:lnTo>
                    <a:pt x="11319714" y="546099"/>
                  </a:lnTo>
                  <a:lnTo>
                    <a:pt x="11282941" y="507999"/>
                  </a:lnTo>
                  <a:lnTo>
                    <a:pt x="11245305" y="482599"/>
                  </a:lnTo>
                  <a:lnTo>
                    <a:pt x="11206827" y="457199"/>
                  </a:lnTo>
                  <a:lnTo>
                    <a:pt x="11167529" y="431799"/>
                  </a:lnTo>
                  <a:lnTo>
                    <a:pt x="11127434" y="406399"/>
                  </a:lnTo>
                  <a:lnTo>
                    <a:pt x="11086564" y="380999"/>
                  </a:lnTo>
                  <a:lnTo>
                    <a:pt x="11044941" y="368299"/>
                  </a:lnTo>
                  <a:lnTo>
                    <a:pt x="10959522" y="317499"/>
                  </a:lnTo>
                  <a:lnTo>
                    <a:pt x="10915770" y="304799"/>
                  </a:lnTo>
                  <a:lnTo>
                    <a:pt x="10871354" y="279399"/>
                  </a:lnTo>
                  <a:lnTo>
                    <a:pt x="10780614" y="253999"/>
                  </a:lnTo>
                  <a:lnTo>
                    <a:pt x="10734334" y="228599"/>
                  </a:lnTo>
                  <a:lnTo>
                    <a:pt x="10295425" y="114299"/>
                  </a:lnTo>
                  <a:lnTo>
                    <a:pt x="10245275" y="114299"/>
                  </a:lnTo>
                  <a:lnTo>
                    <a:pt x="10094412" y="76199"/>
                  </a:lnTo>
                  <a:lnTo>
                    <a:pt x="10044021" y="76199"/>
                  </a:lnTo>
                  <a:lnTo>
                    <a:pt x="9943147" y="50799"/>
                  </a:lnTo>
                  <a:lnTo>
                    <a:pt x="9842218" y="38099"/>
                  </a:lnTo>
                  <a:lnTo>
                    <a:pt x="9791759" y="25399"/>
                  </a:lnTo>
                  <a:lnTo>
                    <a:pt x="9741317" y="25399"/>
                  </a:lnTo>
                  <a:lnTo>
                    <a:pt x="9640527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4626" y="10359840"/>
              <a:ext cx="18499455" cy="547370"/>
            </a:xfrm>
            <a:custGeom>
              <a:avLst/>
              <a:gdLst/>
              <a:ahLst/>
              <a:cxnLst/>
              <a:rect l="l" t="t" r="r" b="b"/>
              <a:pathLst>
                <a:path w="18499455" h="547370">
                  <a:moveTo>
                    <a:pt x="17807699" y="231927"/>
                  </a:moveTo>
                  <a:lnTo>
                    <a:pt x="0" y="231927"/>
                  </a:lnTo>
                  <a:lnTo>
                    <a:pt x="0" y="314858"/>
                  </a:lnTo>
                  <a:lnTo>
                    <a:pt x="17807699" y="314858"/>
                  </a:lnTo>
                  <a:lnTo>
                    <a:pt x="17807699" y="231927"/>
                  </a:lnTo>
                  <a:close/>
                </a:path>
                <a:path w="18499455" h="547370">
                  <a:moveTo>
                    <a:pt x="18499138" y="273392"/>
                  </a:moveTo>
                  <a:lnTo>
                    <a:pt x="18494744" y="224256"/>
                  </a:lnTo>
                  <a:lnTo>
                    <a:pt x="18482044" y="178003"/>
                  </a:lnTo>
                  <a:lnTo>
                    <a:pt x="18461813" y="135407"/>
                  </a:lnTo>
                  <a:lnTo>
                    <a:pt x="18439651" y="104051"/>
                  </a:lnTo>
                  <a:lnTo>
                    <a:pt x="18439651" y="273392"/>
                  </a:lnTo>
                  <a:lnTo>
                    <a:pt x="18434000" y="322440"/>
                  </a:lnTo>
                  <a:lnTo>
                    <a:pt x="18417909" y="367461"/>
                  </a:lnTo>
                  <a:lnTo>
                    <a:pt x="18392661" y="407174"/>
                  </a:lnTo>
                  <a:lnTo>
                    <a:pt x="18359539" y="440296"/>
                  </a:lnTo>
                  <a:lnTo>
                    <a:pt x="18319827" y="465543"/>
                  </a:lnTo>
                  <a:lnTo>
                    <a:pt x="18274805" y="481634"/>
                  </a:lnTo>
                  <a:lnTo>
                    <a:pt x="18225758" y="487286"/>
                  </a:lnTo>
                  <a:lnTo>
                    <a:pt x="18176710" y="481634"/>
                  </a:lnTo>
                  <a:lnTo>
                    <a:pt x="18131689" y="465543"/>
                  </a:lnTo>
                  <a:lnTo>
                    <a:pt x="18091976" y="440296"/>
                  </a:lnTo>
                  <a:lnTo>
                    <a:pt x="18058854" y="407174"/>
                  </a:lnTo>
                  <a:lnTo>
                    <a:pt x="18033594" y="367461"/>
                  </a:lnTo>
                  <a:lnTo>
                    <a:pt x="18017503" y="322440"/>
                  </a:lnTo>
                  <a:lnTo>
                    <a:pt x="18011864" y="273392"/>
                  </a:lnTo>
                  <a:lnTo>
                    <a:pt x="18017503" y="224345"/>
                  </a:lnTo>
                  <a:lnTo>
                    <a:pt x="18033594" y="179324"/>
                  </a:lnTo>
                  <a:lnTo>
                    <a:pt x="18058854" y="139611"/>
                  </a:lnTo>
                  <a:lnTo>
                    <a:pt x="18091976" y="106489"/>
                  </a:lnTo>
                  <a:lnTo>
                    <a:pt x="18131689" y="81241"/>
                  </a:lnTo>
                  <a:lnTo>
                    <a:pt x="18176710" y="65151"/>
                  </a:lnTo>
                  <a:lnTo>
                    <a:pt x="18225758" y="59499"/>
                  </a:lnTo>
                  <a:lnTo>
                    <a:pt x="18274805" y="65151"/>
                  </a:lnTo>
                  <a:lnTo>
                    <a:pt x="18319827" y="81241"/>
                  </a:lnTo>
                  <a:lnTo>
                    <a:pt x="18359539" y="106489"/>
                  </a:lnTo>
                  <a:lnTo>
                    <a:pt x="18392661" y="139611"/>
                  </a:lnTo>
                  <a:lnTo>
                    <a:pt x="18417909" y="179324"/>
                  </a:lnTo>
                  <a:lnTo>
                    <a:pt x="18434000" y="224345"/>
                  </a:lnTo>
                  <a:lnTo>
                    <a:pt x="18439651" y="273392"/>
                  </a:lnTo>
                  <a:lnTo>
                    <a:pt x="18439651" y="104051"/>
                  </a:lnTo>
                  <a:lnTo>
                    <a:pt x="18434850" y="97256"/>
                  </a:lnTo>
                  <a:lnTo>
                    <a:pt x="18401894" y="64300"/>
                  </a:lnTo>
                  <a:lnTo>
                    <a:pt x="18395099" y="59499"/>
                  </a:lnTo>
                  <a:lnTo>
                    <a:pt x="18363743" y="37325"/>
                  </a:lnTo>
                  <a:lnTo>
                    <a:pt x="18321147" y="17106"/>
                  </a:lnTo>
                  <a:lnTo>
                    <a:pt x="18274894" y="4406"/>
                  </a:lnTo>
                  <a:lnTo>
                    <a:pt x="18225758" y="0"/>
                  </a:lnTo>
                  <a:lnTo>
                    <a:pt x="18176609" y="4406"/>
                  </a:lnTo>
                  <a:lnTo>
                    <a:pt x="18130368" y="17106"/>
                  </a:lnTo>
                  <a:lnTo>
                    <a:pt x="18087772" y="37325"/>
                  </a:lnTo>
                  <a:lnTo>
                    <a:pt x="18049621" y="64300"/>
                  </a:lnTo>
                  <a:lnTo>
                    <a:pt x="18016665" y="97256"/>
                  </a:lnTo>
                  <a:lnTo>
                    <a:pt x="17989690" y="135407"/>
                  </a:lnTo>
                  <a:lnTo>
                    <a:pt x="17969472" y="178003"/>
                  </a:lnTo>
                  <a:lnTo>
                    <a:pt x="17956772" y="224256"/>
                  </a:lnTo>
                  <a:lnTo>
                    <a:pt x="17952365" y="273392"/>
                  </a:lnTo>
                  <a:lnTo>
                    <a:pt x="17956772" y="322529"/>
                  </a:lnTo>
                  <a:lnTo>
                    <a:pt x="17969472" y="368782"/>
                  </a:lnTo>
                  <a:lnTo>
                    <a:pt x="17989690" y="411378"/>
                  </a:lnTo>
                  <a:lnTo>
                    <a:pt x="18016665" y="449529"/>
                  </a:lnTo>
                  <a:lnTo>
                    <a:pt x="18049621" y="482485"/>
                  </a:lnTo>
                  <a:lnTo>
                    <a:pt x="18087772" y="509460"/>
                  </a:lnTo>
                  <a:lnTo>
                    <a:pt x="18130368" y="529678"/>
                  </a:lnTo>
                  <a:lnTo>
                    <a:pt x="18176609" y="542378"/>
                  </a:lnTo>
                  <a:lnTo>
                    <a:pt x="18225758" y="546785"/>
                  </a:lnTo>
                  <a:lnTo>
                    <a:pt x="18274894" y="542378"/>
                  </a:lnTo>
                  <a:lnTo>
                    <a:pt x="18321147" y="529678"/>
                  </a:lnTo>
                  <a:lnTo>
                    <a:pt x="18363743" y="509460"/>
                  </a:lnTo>
                  <a:lnTo>
                    <a:pt x="18395099" y="487286"/>
                  </a:lnTo>
                  <a:lnTo>
                    <a:pt x="18401894" y="482485"/>
                  </a:lnTo>
                  <a:lnTo>
                    <a:pt x="18434850" y="449529"/>
                  </a:lnTo>
                  <a:lnTo>
                    <a:pt x="18461813" y="411378"/>
                  </a:lnTo>
                  <a:lnTo>
                    <a:pt x="18482044" y="368782"/>
                  </a:lnTo>
                  <a:lnTo>
                    <a:pt x="18494744" y="322529"/>
                  </a:lnTo>
                  <a:lnTo>
                    <a:pt x="18499138" y="273392"/>
                  </a:lnTo>
                  <a:close/>
                </a:path>
              </a:pathLst>
            </a:custGeom>
            <a:solidFill>
              <a:srgbClr val="459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76EFA1F-CF94-1BB1-338D-BBA6193EB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82518"/>
              </p:ext>
            </p:extLst>
          </p:nvPr>
        </p:nvGraphicFramePr>
        <p:xfrm>
          <a:off x="944275" y="2251512"/>
          <a:ext cx="17718375" cy="861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A9FC8-EBC5-A1FC-B5F9-6A703A79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378ACE-99E9-AB9D-4B3A-5C0B11DBE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2443" y="244475"/>
            <a:ext cx="12639763" cy="23243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Critérios de Elegibilidade Modelos de Acreditação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183DEFF-6BEA-B105-09D3-9A1F17899731}"/>
              </a:ext>
            </a:extLst>
          </p:cNvPr>
          <p:cNvSpPr/>
          <p:nvPr/>
        </p:nvSpPr>
        <p:spPr>
          <a:xfrm>
            <a:off x="19852206" y="623593"/>
            <a:ext cx="252095" cy="401955"/>
          </a:xfrm>
          <a:custGeom>
            <a:avLst/>
            <a:gdLst/>
            <a:ahLst/>
            <a:cxnLst/>
            <a:rect l="l" t="t" r="r" b="b"/>
            <a:pathLst>
              <a:path w="252094" h="401955">
                <a:moveTo>
                  <a:pt x="251892" y="0"/>
                </a:moveTo>
                <a:lnTo>
                  <a:pt x="187328" y="18156"/>
                </a:lnTo>
                <a:lnTo>
                  <a:pt x="127995" y="50583"/>
                </a:lnTo>
                <a:lnTo>
                  <a:pt x="72185" y="96687"/>
                </a:lnTo>
                <a:lnTo>
                  <a:pt x="29737" y="155330"/>
                </a:lnTo>
                <a:lnTo>
                  <a:pt x="7032" y="213299"/>
                </a:lnTo>
                <a:lnTo>
                  <a:pt x="0" y="275161"/>
                </a:lnTo>
                <a:lnTo>
                  <a:pt x="1913" y="301456"/>
                </a:lnTo>
                <a:lnTo>
                  <a:pt x="16582" y="351693"/>
                </a:lnTo>
                <a:lnTo>
                  <a:pt x="40276" y="387532"/>
                </a:lnTo>
                <a:lnTo>
                  <a:pt x="71005" y="400444"/>
                </a:lnTo>
                <a:lnTo>
                  <a:pt x="77679" y="401547"/>
                </a:lnTo>
                <a:lnTo>
                  <a:pt x="84415" y="401958"/>
                </a:lnTo>
                <a:lnTo>
                  <a:pt x="91159" y="401676"/>
                </a:lnTo>
                <a:lnTo>
                  <a:pt x="97859" y="400699"/>
                </a:lnTo>
                <a:lnTo>
                  <a:pt x="139192" y="374613"/>
                </a:lnTo>
                <a:lnTo>
                  <a:pt x="150654" y="332024"/>
                </a:lnTo>
                <a:lnTo>
                  <a:pt x="145384" y="304913"/>
                </a:lnTo>
                <a:lnTo>
                  <a:pt x="139243" y="281613"/>
                </a:lnTo>
                <a:lnTo>
                  <a:pt x="135608" y="257859"/>
                </a:lnTo>
                <a:lnTo>
                  <a:pt x="135957" y="209796"/>
                </a:lnTo>
                <a:lnTo>
                  <a:pt x="155224" y="169234"/>
                </a:lnTo>
                <a:lnTo>
                  <a:pt x="189168" y="139827"/>
                </a:lnTo>
                <a:lnTo>
                  <a:pt x="227752" y="121375"/>
                </a:lnTo>
                <a:lnTo>
                  <a:pt x="248883" y="118056"/>
                </a:lnTo>
                <a:lnTo>
                  <a:pt x="251892" y="118056"/>
                </a:lnTo>
                <a:lnTo>
                  <a:pt x="251892" y="0"/>
                </a:lnTo>
                <a:close/>
              </a:path>
              <a:path w="252094" h="401955">
                <a:moveTo>
                  <a:pt x="251892" y="118056"/>
                </a:moveTo>
                <a:lnTo>
                  <a:pt x="248883" y="118056"/>
                </a:lnTo>
                <a:lnTo>
                  <a:pt x="251892" y="118171"/>
                </a:lnTo>
                <a:close/>
              </a:path>
            </a:pathLst>
          </a:custGeom>
          <a:solidFill>
            <a:srgbClr val="59865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2D2008C-FAB8-30CF-3E53-2D346890A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94223"/>
              </p:ext>
            </p:extLst>
          </p:nvPr>
        </p:nvGraphicFramePr>
        <p:xfrm>
          <a:off x="831850" y="2911474"/>
          <a:ext cx="18821400" cy="811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25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4BA43-6204-C6BB-AD48-9E7423D0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68C2BB-6F8C-DBCD-CF0B-CB986565A5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2442" y="472662"/>
            <a:ext cx="12639763" cy="23243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Cadastro Modelos de Acreditação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549FED-FECC-49C9-2B6B-5762D5B84A72}"/>
              </a:ext>
            </a:extLst>
          </p:cNvPr>
          <p:cNvSpPr/>
          <p:nvPr/>
        </p:nvSpPr>
        <p:spPr>
          <a:xfrm>
            <a:off x="19852206" y="623593"/>
            <a:ext cx="252095" cy="401955"/>
          </a:xfrm>
          <a:custGeom>
            <a:avLst/>
            <a:gdLst/>
            <a:ahLst/>
            <a:cxnLst/>
            <a:rect l="l" t="t" r="r" b="b"/>
            <a:pathLst>
              <a:path w="252094" h="401955">
                <a:moveTo>
                  <a:pt x="251892" y="0"/>
                </a:moveTo>
                <a:lnTo>
                  <a:pt x="187328" y="18156"/>
                </a:lnTo>
                <a:lnTo>
                  <a:pt x="127995" y="50583"/>
                </a:lnTo>
                <a:lnTo>
                  <a:pt x="72185" y="96687"/>
                </a:lnTo>
                <a:lnTo>
                  <a:pt x="29737" y="155330"/>
                </a:lnTo>
                <a:lnTo>
                  <a:pt x="7032" y="213299"/>
                </a:lnTo>
                <a:lnTo>
                  <a:pt x="0" y="275161"/>
                </a:lnTo>
                <a:lnTo>
                  <a:pt x="1913" y="301456"/>
                </a:lnTo>
                <a:lnTo>
                  <a:pt x="16582" y="351693"/>
                </a:lnTo>
                <a:lnTo>
                  <a:pt x="40276" y="387532"/>
                </a:lnTo>
                <a:lnTo>
                  <a:pt x="71005" y="400444"/>
                </a:lnTo>
                <a:lnTo>
                  <a:pt x="77679" y="401547"/>
                </a:lnTo>
                <a:lnTo>
                  <a:pt x="84415" y="401958"/>
                </a:lnTo>
                <a:lnTo>
                  <a:pt x="91159" y="401676"/>
                </a:lnTo>
                <a:lnTo>
                  <a:pt x="97859" y="400699"/>
                </a:lnTo>
                <a:lnTo>
                  <a:pt x="139192" y="374613"/>
                </a:lnTo>
                <a:lnTo>
                  <a:pt x="150654" y="332024"/>
                </a:lnTo>
                <a:lnTo>
                  <a:pt x="145384" y="304913"/>
                </a:lnTo>
                <a:lnTo>
                  <a:pt x="139243" y="281613"/>
                </a:lnTo>
                <a:lnTo>
                  <a:pt x="135608" y="257859"/>
                </a:lnTo>
                <a:lnTo>
                  <a:pt x="135957" y="209796"/>
                </a:lnTo>
                <a:lnTo>
                  <a:pt x="155224" y="169234"/>
                </a:lnTo>
                <a:lnTo>
                  <a:pt x="189168" y="139827"/>
                </a:lnTo>
                <a:lnTo>
                  <a:pt x="227752" y="121375"/>
                </a:lnTo>
                <a:lnTo>
                  <a:pt x="248883" y="118056"/>
                </a:lnTo>
                <a:lnTo>
                  <a:pt x="251892" y="118056"/>
                </a:lnTo>
                <a:lnTo>
                  <a:pt x="251892" y="0"/>
                </a:lnTo>
                <a:close/>
              </a:path>
              <a:path w="252094" h="401955">
                <a:moveTo>
                  <a:pt x="251892" y="118056"/>
                </a:moveTo>
                <a:lnTo>
                  <a:pt x="248883" y="118056"/>
                </a:lnTo>
                <a:lnTo>
                  <a:pt x="251892" y="118171"/>
                </a:lnTo>
                <a:close/>
              </a:path>
            </a:pathLst>
          </a:custGeom>
          <a:solidFill>
            <a:srgbClr val="59865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459EA79-C2AE-94AC-7062-FCDA2D408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063947"/>
              </p:ext>
            </p:extLst>
          </p:nvPr>
        </p:nvGraphicFramePr>
        <p:xfrm>
          <a:off x="0" y="2807448"/>
          <a:ext cx="20104100" cy="848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C57AFA80-AEA3-4EF7-91E6-B984A0968FE7}"/>
              </a:ext>
            </a:extLst>
          </p:cNvPr>
          <p:cNvGrpSpPr/>
          <p:nvPr/>
        </p:nvGrpSpPr>
        <p:grpSpPr>
          <a:xfrm>
            <a:off x="7137587" y="6501850"/>
            <a:ext cx="2386695" cy="2386695"/>
            <a:chOff x="5757295" y="2904342"/>
            <a:chExt cx="2386695" cy="2386695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2F7BFFB7-CAE9-9690-5D0B-CFCF7A8BC105}"/>
                </a:ext>
              </a:extLst>
            </p:cNvPr>
            <p:cNvSpPr/>
            <p:nvPr/>
          </p:nvSpPr>
          <p:spPr>
            <a:xfrm>
              <a:off x="5757295" y="2904342"/>
              <a:ext cx="2386695" cy="23866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Elipse 4">
              <a:extLst>
                <a:ext uri="{FF2B5EF4-FFF2-40B4-BE49-F238E27FC236}">
                  <a16:creationId xmlns:a16="http://schemas.microsoft.com/office/drawing/2014/main" id="{729D3B00-76C5-C76F-6DA7-9FEB377C5233}"/>
                </a:ext>
              </a:extLst>
            </p:cNvPr>
            <p:cNvSpPr txBox="1"/>
            <p:nvPr/>
          </p:nvSpPr>
          <p:spPr>
            <a:xfrm>
              <a:off x="6106818" y="3253865"/>
              <a:ext cx="1687649" cy="1687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Perfil assistencial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0072B04-2031-7571-8290-DD2A0A021F27}"/>
              </a:ext>
            </a:extLst>
          </p:cNvPr>
          <p:cNvGrpSpPr/>
          <p:nvPr/>
        </p:nvGrpSpPr>
        <p:grpSpPr>
          <a:xfrm>
            <a:off x="11315972" y="3978068"/>
            <a:ext cx="2386695" cy="2386695"/>
            <a:chOff x="5757295" y="2904342"/>
            <a:chExt cx="2386695" cy="2386695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2BCF364-4113-0D85-096D-57654BA05EA9}"/>
                </a:ext>
              </a:extLst>
            </p:cNvPr>
            <p:cNvSpPr/>
            <p:nvPr/>
          </p:nvSpPr>
          <p:spPr>
            <a:xfrm>
              <a:off x="5757295" y="2904342"/>
              <a:ext cx="2386695" cy="23866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Elipse 4">
              <a:extLst>
                <a:ext uri="{FF2B5EF4-FFF2-40B4-BE49-F238E27FC236}">
                  <a16:creationId xmlns:a16="http://schemas.microsoft.com/office/drawing/2014/main" id="{005BE46A-C640-173A-B146-2622F5B99E99}"/>
                </a:ext>
              </a:extLst>
            </p:cNvPr>
            <p:cNvSpPr txBox="1"/>
            <p:nvPr/>
          </p:nvSpPr>
          <p:spPr>
            <a:xfrm>
              <a:off x="6106818" y="3253865"/>
              <a:ext cx="1687649" cy="1687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Serviços ofertados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BC7ECFA-81A3-C0E4-7E1E-89435859F651}"/>
              </a:ext>
            </a:extLst>
          </p:cNvPr>
          <p:cNvGrpSpPr/>
          <p:nvPr/>
        </p:nvGrpSpPr>
        <p:grpSpPr>
          <a:xfrm>
            <a:off x="11263726" y="6233149"/>
            <a:ext cx="2386695" cy="2386695"/>
            <a:chOff x="5757295" y="2904342"/>
            <a:chExt cx="2386695" cy="2386695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B1A96237-425B-1AE8-7003-F5BE944A6683}"/>
                </a:ext>
              </a:extLst>
            </p:cNvPr>
            <p:cNvSpPr/>
            <p:nvPr/>
          </p:nvSpPr>
          <p:spPr>
            <a:xfrm>
              <a:off x="5757295" y="2904342"/>
              <a:ext cx="2386695" cy="23866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Elipse 4">
              <a:extLst>
                <a:ext uri="{FF2B5EF4-FFF2-40B4-BE49-F238E27FC236}">
                  <a16:creationId xmlns:a16="http://schemas.microsoft.com/office/drawing/2014/main" id="{2DC686AA-5985-D460-D480-B7F6C8254E9C}"/>
                </a:ext>
              </a:extLst>
            </p:cNvPr>
            <p:cNvSpPr txBox="1"/>
            <p:nvPr/>
          </p:nvSpPr>
          <p:spPr>
            <a:xfrm>
              <a:off x="6106818" y="3253865"/>
              <a:ext cx="1687649" cy="1687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Maturidade, porte e complexidade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25F225C-B813-B95D-7EB3-4D29803AB179}"/>
              </a:ext>
            </a:extLst>
          </p:cNvPr>
          <p:cNvGrpSpPr/>
          <p:nvPr/>
        </p:nvGrpSpPr>
        <p:grpSpPr>
          <a:xfrm>
            <a:off x="9305107" y="7345675"/>
            <a:ext cx="2386695" cy="2386695"/>
            <a:chOff x="5757295" y="2904342"/>
            <a:chExt cx="2386695" cy="2386695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EA5E7D1-ED91-4DB1-AC64-815E4B16DEEE}"/>
                </a:ext>
              </a:extLst>
            </p:cNvPr>
            <p:cNvSpPr/>
            <p:nvPr/>
          </p:nvSpPr>
          <p:spPr>
            <a:xfrm>
              <a:off x="5757295" y="2904342"/>
              <a:ext cx="2386695" cy="23866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Elipse 4">
              <a:extLst>
                <a:ext uri="{FF2B5EF4-FFF2-40B4-BE49-F238E27FC236}">
                  <a16:creationId xmlns:a16="http://schemas.microsoft.com/office/drawing/2014/main" id="{3AA57A6E-5D54-2C25-E6DA-BECE184B4EC4}"/>
                </a:ext>
              </a:extLst>
            </p:cNvPr>
            <p:cNvSpPr txBox="1"/>
            <p:nvPr/>
          </p:nvSpPr>
          <p:spPr>
            <a:xfrm>
              <a:off x="6106818" y="3253865"/>
              <a:ext cx="1687649" cy="1687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Risco assistencial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61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160B0B-8153-6A20-40E8-AE78A721F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9D2DC8C-530A-4F01-4C8C-9FF107B6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36" y="-123720"/>
            <a:ext cx="16563252" cy="11414243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09CD25FA-719B-D498-EAB3-3838B2927680}"/>
              </a:ext>
            </a:extLst>
          </p:cNvPr>
          <p:cNvGrpSpPr/>
          <p:nvPr/>
        </p:nvGrpSpPr>
        <p:grpSpPr>
          <a:xfrm>
            <a:off x="-11" y="22"/>
            <a:ext cx="20104735" cy="11442065"/>
            <a:chOff x="-11" y="22"/>
            <a:chExt cx="20104735" cy="1144206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09D23AD-4A50-2F03-95A5-2E698F97A498}"/>
                </a:ext>
              </a:extLst>
            </p:cNvPr>
            <p:cNvSpPr/>
            <p:nvPr/>
          </p:nvSpPr>
          <p:spPr>
            <a:xfrm>
              <a:off x="-11" y="22"/>
              <a:ext cx="20104735" cy="11442065"/>
            </a:xfrm>
            <a:custGeom>
              <a:avLst/>
              <a:gdLst/>
              <a:ahLst/>
              <a:cxnLst/>
              <a:rect l="l" t="t" r="r" b="b"/>
              <a:pathLst>
                <a:path w="20104735" h="11442065">
                  <a:moveTo>
                    <a:pt x="20104175" y="0"/>
                  </a:moveTo>
                  <a:lnTo>
                    <a:pt x="0" y="0"/>
                  </a:lnTo>
                  <a:lnTo>
                    <a:pt x="0" y="11441969"/>
                  </a:lnTo>
                  <a:lnTo>
                    <a:pt x="12024782" y="11441969"/>
                  </a:lnTo>
                  <a:lnTo>
                    <a:pt x="12007275" y="11396410"/>
                  </a:lnTo>
                  <a:lnTo>
                    <a:pt x="11990041" y="11350729"/>
                  </a:lnTo>
                  <a:lnTo>
                    <a:pt x="11973078" y="11304925"/>
                  </a:lnTo>
                  <a:lnTo>
                    <a:pt x="11956390" y="11259001"/>
                  </a:lnTo>
                  <a:lnTo>
                    <a:pt x="11939976" y="11212956"/>
                  </a:lnTo>
                  <a:lnTo>
                    <a:pt x="11923837" y="11166794"/>
                  </a:lnTo>
                  <a:lnTo>
                    <a:pt x="11907975" y="11120513"/>
                  </a:lnTo>
                  <a:lnTo>
                    <a:pt x="11892390" y="11074117"/>
                  </a:lnTo>
                  <a:lnTo>
                    <a:pt x="11877083" y="11027605"/>
                  </a:lnTo>
                  <a:lnTo>
                    <a:pt x="11862054" y="10980979"/>
                  </a:lnTo>
                  <a:lnTo>
                    <a:pt x="11847305" y="10934240"/>
                  </a:lnTo>
                  <a:lnTo>
                    <a:pt x="11832837" y="10887389"/>
                  </a:lnTo>
                  <a:lnTo>
                    <a:pt x="11818651" y="10840427"/>
                  </a:lnTo>
                  <a:lnTo>
                    <a:pt x="11804746" y="10793356"/>
                  </a:lnTo>
                  <a:lnTo>
                    <a:pt x="11791125" y="10746176"/>
                  </a:lnTo>
                  <a:lnTo>
                    <a:pt x="11777788" y="10698889"/>
                  </a:lnTo>
                  <a:lnTo>
                    <a:pt x="11764736" y="10651495"/>
                  </a:lnTo>
                  <a:lnTo>
                    <a:pt x="11751970" y="10603996"/>
                  </a:lnTo>
                  <a:lnTo>
                    <a:pt x="11739490" y="10556393"/>
                  </a:lnTo>
                  <a:lnTo>
                    <a:pt x="11727298" y="10508687"/>
                  </a:lnTo>
                  <a:lnTo>
                    <a:pt x="11715395" y="10460880"/>
                  </a:lnTo>
                  <a:lnTo>
                    <a:pt x="11703780" y="10412971"/>
                  </a:lnTo>
                  <a:lnTo>
                    <a:pt x="11692456" y="10364963"/>
                  </a:lnTo>
                  <a:lnTo>
                    <a:pt x="11681423" y="10316857"/>
                  </a:lnTo>
                  <a:lnTo>
                    <a:pt x="11670682" y="10268653"/>
                  </a:lnTo>
                  <a:lnTo>
                    <a:pt x="11660233" y="10220353"/>
                  </a:lnTo>
                  <a:lnTo>
                    <a:pt x="11650078" y="10171958"/>
                  </a:lnTo>
                  <a:lnTo>
                    <a:pt x="11640218" y="10123468"/>
                  </a:lnTo>
                  <a:lnTo>
                    <a:pt x="11630653" y="10074886"/>
                  </a:lnTo>
                  <a:lnTo>
                    <a:pt x="11621385" y="10026213"/>
                  </a:lnTo>
                  <a:lnTo>
                    <a:pt x="11612413" y="9977448"/>
                  </a:lnTo>
                  <a:lnTo>
                    <a:pt x="11603740" y="9928594"/>
                  </a:lnTo>
                  <a:lnTo>
                    <a:pt x="11595365" y="9879652"/>
                  </a:lnTo>
                  <a:lnTo>
                    <a:pt x="11587290" y="9830622"/>
                  </a:lnTo>
                  <a:lnTo>
                    <a:pt x="11579516" y="9781506"/>
                  </a:lnTo>
                  <a:lnTo>
                    <a:pt x="11572043" y="9732305"/>
                  </a:lnTo>
                  <a:lnTo>
                    <a:pt x="11564872" y="9683021"/>
                  </a:lnTo>
                  <a:lnTo>
                    <a:pt x="11558005" y="9633653"/>
                  </a:lnTo>
                  <a:lnTo>
                    <a:pt x="11551442" y="9584204"/>
                  </a:lnTo>
                  <a:lnTo>
                    <a:pt x="11545184" y="9534674"/>
                  </a:lnTo>
                  <a:lnTo>
                    <a:pt x="11539231" y="9485064"/>
                  </a:lnTo>
                  <a:lnTo>
                    <a:pt x="11533585" y="9435377"/>
                  </a:lnTo>
                  <a:lnTo>
                    <a:pt x="11528247" y="9385612"/>
                  </a:lnTo>
                  <a:lnTo>
                    <a:pt x="11523218" y="9335771"/>
                  </a:lnTo>
                  <a:lnTo>
                    <a:pt x="11518497" y="9285855"/>
                  </a:lnTo>
                  <a:lnTo>
                    <a:pt x="11514087" y="9235865"/>
                  </a:lnTo>
                  <a:lnTo>
                    <a:pt x="11509988" y="9185802"/>
                  </a:lnTo>
                  <a:lnTo>
                    <a:pt x="11506201" y="9135668"/>
                  </a:lnTo>
                  <a:lnTo>
                    <a:pt x="11502726" y="9085463"/>
                  </a:lnTo>
                  <a:lnTo>
                    <a:pt x="11499565" y="9035189"/>
                  </a:lnTo>
                  <a:lnTo>
                    <a:pt x="11496719" y="8984847"/>
                  </a:lnTo>
                  <a:lnTo>
                    <a:pt x="11494188" y="8934438"/>
                  </a:lnTo>
                  <a:lnTo>
                    <a:pt x="11491974" y="8883962"/>
                  </a:lnTo>
                  <a:lnTo>
                    <a:pt x="11490076" y="8833422"/>
                  </a:lnTo>
                  <a:lnTo>
                    <a:pt x="11488497" y="8782817"/>
                  </a:lnTo>
                  <a:lnTo>
                    <a:pt x="11487236" y="8732150"/>
                  </a:lnTo>
                  <a:lnTo>
                    <a:pt x="11486295" y="8681422"/>
                  </a:lnTo>
                  <a:lnTo>
                    <a:pt x="11485675" y="8630633"/>
                  </a:lnTo>
                  <a:lnTo>
                    <a:pt x="11485376" y="8579785"/>
                  </a:lnTo>
                  <a:lnTo>
                    <a:pt x="11485400" y="8528879"/>
                  </a:lnTo>
                  <a:lnTo>
                    <a:pt x="11485747" y="8477915"/>
                  </a:lnTo>
                  <a:lnTo>
                    <a:pt x="11486418" y="8426896"/>
                  </a:lnTo>
                  <a:lnTo>
                    <a:pt x="11487414" y="8375821"/>
                  </a:lnTo>
                  <a:lnTo>
                    <a:pt x="11488736" y="8324693"/>
                  </a:lnTo>
                  <a:lnTo>
                    <a:pt x="11490384" y="8273513"/>
                  </a:lnTo>
                  <a:lnTo>
                    <a:pt x="11492360" y="8222281"/>
                  </a:lnTo>
                  <a:lnTo>
                    <a:pt x="11494665" y="8170998"/>
                  </a:lnTo>
                  <a:lnTo>
                    <a:pt x="11497299" y="8119667"/>
                  </a:lnTo>
                  <a:lnTo>
                    <a:pt x="11500263" y="8068287"/>
                  </a:lnTo>
                  <a:lnTo>
                    <a:pt x="11503558" y="8016860"/>
                  </a:lnTo>
                  <a:lnTo>
                    <a:pt x="11507185" y="7965387"/>
                  </a:lnTo>
                  <a:lnTo>
                    <a:pt x="11511145" y="7913870"/>
                  </a:lnTo>
                  <a:lnTo>
                    <a:pt x="11515438" y="7862309"/>
                  </a:lnTo>
                  <a:lnTo>
                    <a:pt x="11520067" y="7810705"/>
                  </a:lnTo>
                  <a:lnTo>
                    <a:pt x="11525030" y="7759060"/>
                  </a:lnTo>
                  <a:lnTo>
                    <a:pt x="11530330" y="7707375"/>
                  </a:lnTo>
                  <a:lnTo>
                    <a:pt x="11535967" y="7655650"/>
                  </a:lnTo>
                  <a:lnTo>
                    <a:pt x="11541942" y="7603888"/>
                  </a:lnTo>
                  <a:lnTo>
                    <a:pt x="11548256" y="7552088"/>
                  </a:lnTo>
                  <a:lnTo>
                    <a:pt x="11554932" y="7500092"/>
                  </a:lnTo>
                  <a:lnTo>
                    <a:pt x="11561930" y="7448216"/>
                  </a:lnTo>
                  <a:lnTo>
                    <a:pt x="11569250" y="7396461"/>
                  </a:lnTo>
                  <a:lnTo>
                    <a:pt x="11576890" y="7344828"/>
                  </a:lnTo>
                  <a:lnTo>
                    <a:pt x="11584848" y="7293319"/>
                  </a:lnTo>
                  <a:lnTo>
                    <a:pt x="11593125" y="7241933"/>
                  </a:lnTo>
                  <a:lnTo>
                    <a:pt x="11601718" y="7190673"/>
                  </a:lnTo>
                  <a:lnTo>
                    <a:pt x="11610626" y="7139538"/>
                  </a:lnTo>
                  <a:lnTo>
                    <a:pt x="11619849" y="7088529"/>
                  </a:lnTo>
                  <a:lnTo>
                    <a:pt x="11629385" y="7037648"/>
                  </a:lnTo>
                  <a:lnTo>
                    <a:pt x="11639233" y="6986896"/>
                  </a:lnTo>
                  <a:lnTo>
                    <a:pt x="11649392" y="6936272"/>
                  </a:lnTo>
                  <a:lnTo>
                    <a:pt x="11659861" y="6885779"/>
                  </a:lnTo>
                  <a:lnTo>
                    <a:pt x="11670638" y="6835417"/>
                  </a:lnTo>
                  <a:lnTo>
                    <a:pt x="11681723" y="6785186"/>
                  </a:lnTo>
                  <a:lnTo>
                    <a:pt x="11693115" y="6735089"/>
                  </a:lnTo>
                  <a:lnTo>
                    <a:pt x="11704812" y="6685125"/>
                  </a:lnTo>
                  <a:lnTo>
                    <a:pt x="11716813" y="6635295"/>
                  </a:lnTo>
                  <a:lnTo>
                    <a:pt x="11729117" y="6585601"/>
                  </a:lnTo>
                  <a:lnTo>
                    <a:pt x="11741722" y="6536044"/>
                  </a:lnTo>
                  <a:lnTo>
                    <a:pt x="11754629" y="6486623"/>
                  </a:lnTo>
                  <a:lnTo>
                    <a:pt x="11767835" y="6437341"/>
                  </a:lnTo>
                  <a:lnTo>
                    <a:pt x="11781340" y="6388197"/>
                  </a:lnTo>
                  <a:lnTo>
                    <a:pt x="11795142" y="6339193"/>
                  </a:lnTo>
                  <a:lnTo>
                    <a:pt x="11809240" y="6290330"/>
                  </a:lnTo>
                  <a:lnTo>
                    <a:pt x="11823633" y="6241609"/>
                  </a:lnTo>
                  <a:lnTo>
                    <a:pt x="11838321" y="6193030"/>
                  </a:lnTo>
                  <a:lnTo>
                    <a:pt x="11853301" y="6144594"/>
                  </a:lnTo>
                  <a:lnTo>
                    <a:pt x="11868572" y="6096302"/>
                  </a:lnTo>
                  <a:lnTo>
                    <a:pt x="11884135" y="6048156"/>
                  </a:lnTo>
                  <a:lnTo>
                    <a:pt x="11899986" y="6000156"/>
                  </a:lnTo>
                  <a:lnTo>
                    <a:pt x="11916126" y="5952302"/>
                  </a:lnTo>
                  <a:lnTo>
                    <a:pt x="11932553" y="5904596"/>
                  </a:lnTo>
                  <a:lnTo>
                    <a:pt x="11949266" y="5857039"/>
                  </a:lnTo>
                  <a:lnTo>
                    <a:pt x="11966264" y="5809632"/>
                  </a:lnTo>
                  <a:lnTo>
                    <a:pt x="11983546" y="5762374"/>
                  </a:lnTo>
                  <a:lnTo>
                    <a:pt x="12001110" y="5715268"/>
                  </a:lnTo>
                  <a:lnTo>
                    <a:pt x="12018956" y="5668315"/>
                  </a:lnTo>
                  <a:lnTo>
                    <a:pt x="12037082" y="5621514"/>
                  </a:lnTo>
                  <a:lnTo>
                    <a:pt x="12055487" y="5574867"/>
                  </a:lnTo>
                  <a:lnTo>
                    <a:pt x="12074170" y="5528375"/>
                  </a:lnTo>
                  <a:lnTo>
                    <a:pt x="12093130" y="5482039"/>
                  </a:lnTo>
                  <a:lnTo>
                    <a:pt x="12112366" y="5435859"/>
                  </a:lnTo>
                  <a:lnTo>
                    <a:pt x="12131877" y="5389836"/>
                  </a:lnTo>
                  <a:lnTo>
                    <a:pt x="12151661" y="5343972"/>
                  </a:lnTo>
                  <a:lnTo>
                    <a:pt x="12171718" y="5298268"/>
                  </a:lnTo>
                  <a:lnTo>
                    <a:pt x="12192045" y="5252723"/>
                  </a:lnTo>
                  <a:lnTo>
                    <a:pt x="12212643" y="5207339"/>
                  </a:lnTo>
                  <a:lnTo>
                    <a:pt x="12233510" y="5162117"/>
                  </a:lnTo>
                  <a:lnTo>
                    <a:pt x="12254645" y="5117058"/>
                  </a:lnTo>
                  <a:lnTo>
                    <a:pt x="12276047" y="5072162"/>
                  </a:lnTo>
                  <a:lnTo>
                    <a:pt x="12297714" y="5027431"/>
                  </a:lnTo>
                  <a:lnTo>
                    <a:pt x="12319645" y="4982866"/>
                  </a:lnTo>
                  <a:lnTo>
                    <a:pt x="12341840" y="4938466"/>
                  </a:lnTo>
                  <a:lnTo>
                    <a:pt x="12364297" y="4894234"/>
                  </a:lnTo>
                  <a:lnTo>
                    <a:pt x="12387015" y="4850170"/>
                  </a:lnTo>
                  <a:lnTo>
                    <a:pt x="12409993" y="4806274"/>
                  </a:lnTo>
                  <a:lnTo>
                    <a:pt x="12433230" y="4762549"/>
                  </a:lnTo>
                  <a:lnTo>
                    <a:pt x="12456724" y="4718994"/>
                  </a:lnTo>
                  <a:lnTo>
                    <a:pt x="12480475" y="4675610"/>
                  </a:lnTo>
                  <a:lnTo>
                    <a:pt x="12504481" y="4632399"/>
                  </a:lnTo>
                  <a:lnTo>
                    <a:pt x="12528742" y="4589362"/>
                  </a:lnTo>
                  <a:lnTo>
                    <a:pt x="12553255" y="4546498"/>
                  </a:lnTo>
                  <a:lnTo>
                    <a:pt x="12578021" y="4503810"/>
                  </a:lnTo>
                  <a:lnTo>
                    <a:pt x="12603037" y="4461298"/>
                  </a:lnTo>
                  <a:lnTo>
                    <a:pt x="12628303" y="4418962"/>
                  </a:lnTo>
                  <a:lnTo>
                    <a:pt x="12653818" y="4376804"/>
                  </a:lnTo>
                  <a:lnTo>
                    <a:pt x="12679580" y="4334825"/>
                  </a:lnTo>
                  <a:lnTo>
                    <a:pt x="12705588" y="4293025"/>
                  </a:lnTo>
                  <a:lnTo>
                    <a:pt x="12731842" y="4251406"/>
                  </a:lnTo>
                  <a:lnTo>
                    <a:pt x="12758339" y="4209968"/>
                  </a:lnTo>
                  <a:lnTo>
                    <a:pt x="12785080" y="4168712"/>
                  </a:lnTo>
                  <a:lnTo>
                    <a:pt x="12812062" y="4127639"/>
                  </a:lnTo>
                  <a:lnTo>
                    <a:pt x="12839285" y="4086750"/>
                  </a:lnTo>
                  <a:lnTo>
                    <a:pt x="12866747" y="4046045"/>
                  </a:lnTo>
                  <a:lnTo>
                    <a:pt x="12894448" y="4005526"/>
                  </a:lnTo>
                  <a:lnTo>
                    <a:pt x="12922386" y="3965194"/>
                  </a:lnTo>
                  <a:lnTo>
                    <a:pt x="12950560" y="3925050"/>
                  </a:lnTo>
                  <a:lnTo>
                    <a:pt x="12978969" y="3885093"/>
                  </a:lnTo>
                  <a:lnTo>
                    <a:pt x="13007612" y="3845326"/>
                  </a:lnTo>
                  <a:lnTo>
                    <a:pt x="13036488" y="3805749"/>
                  </a:lnTo>
                  <a:lnTo>
                    <a:pt x="13065595" y="3766362"/>
                  </a:lnTo>
                  <a:lnTo>
                    <a:pt x="13094932" y="3727168"/>
                  </a:lnTo>
                  <a:lnTo>
                    <a:pt x="13124499" y="3688166"/>
                  </a:lnTo>
                  <a:lnTo>
                    <a:pt x="13154294" y="3649358"/>
                  </a:lnTo>
                  <a:lnTo>
                    <a:pt x="13184316" y="3610744"/>
                  </a:lnTo>
                  <a:lnTo>
                    <a:pt x="13214564" y="3572326"/>
                  </a:lnTo>
                  <a:lnTo>
                    <a:pt x="13245036" y="3534104"/>
                  </a:lnTo>
                  <a:lnTo>
                    <a:pt x="13275732" y="3496079"/>
                  </a:lnTo>
                  <a:lnTo>
                    <a:pt x="13306651" y="3458252"/>
                  </a:lnTo>
                  <a:lnTo>
                    <a:pt x="13337791" y="3420624"/>
                  </a:lnTo>
                  <a:lnTo>
                    <a:pt x="13369151" y="3383195"/>
                  </a:lnTo>
                  <a:lnTo>
                    <a:pt x="13400730" y="3345968"/>
                  </a:lnTo>
                  <a:lnTo>
                    <a:pt x="13432528" y="3308942"/>
                  </a:lnTo>
                  <a:lnTo>
                    <a:pt x="13464542" y="3272118"/>
                  </a:lnTo>
                  <a:lnTo>
                    <a:pt x="13496771" y="3235497"/>
                  </a:lnTo>
                  <a:lnTo>
                    <a:pt x="13529216" y="3199081"/>
                  </a:lnTo>
                  <a:lnTo>
                    <a:pt x="13561873" y="3162870"/>
                  </a:lnTo>
                  <a:lnTo>
                    <a:pt x="13594743" y="3126864"/>
                  </a:lnTo>
                  <a:lnTo>
                    <a:pt x="13627824" y="3091066"/>
                  </a:lnTo>
                  <a:lnTo>
                    <a:pt x="13661115" y="3055475"/>
                  </a:lnTo>
                  <a:lnTo>
                    <a:pt x="13694615" y="3020092"/>
                  </a:lnTo>
                  <a:lnTo>
                    <a:pt x="13728323" y="2984920"/>
                  </a:lnTo>
                  <a:lnTo>
                    <a:pt x="13762237" y="2949957"/>
                  </a:lnTo>
                  <a:lnTo>
                    <a:pt x="13796357" y="2915206"/>
                  </a:lnTo>
                  <a:lnTo>
                    <a:pt x="13830681" y="2880667"/>
                  </a:lnTo>
                  <a:lnTo>
                    <a:pt x="13865208" y="2846340"/>
                  </a:lnTo>
                  <a:lnTo>
                    <a:pt x="13899938" y="2812228"/>
                  </a:lnTo>
                  <a:lnTo>
                    <a:pt x="13934868" y="2778330"/>
                  </a:lnTo>
                  <a:lnTo>
                    <a:pt x="13969998" y="2744648"/>
                  </a:lnTo>
                  <a:lnTo>
                    <a:pt x="14005327" y="2711183"/>
                  </a:lnTo>
                  <a:lnTo>
                    <a:pt x="14040757" y="2678024"/>
                  </a:lnTo>
                  <a:lnTo>
                    <a:pt x="14076382" y="2645082"/>
                  </a:lnTo>
                  <a:lnTo>
                    <a:pt x="14112202" y="2612358"/>
                  </a:lnTo>
                  <a:lnTo>
                    <a:pt x="14148215" y="2579853"/>
                  </a:lnTo>
                  <a:lnTo>
                    <a:pt x="14184420" y="2547567"/>
                  </a:lnTo>
                  <a:lnTo>
                    <a:pt x="14220815" y="2515502"/>
                  </a:lnTo>
                  <a:lnTo>
                    <a:pt x="14257401" y="2483659"/>
                  </a:lnTo>
                  <a:lnTo>
                    <a:pt x="14294175" y="2452038"/>
                  </a:lnTo>
                  <a:lnTo>
                    <a:pt x="14331136" y="2420640"/>
                  </a:lnTo>
                  <a:lnTo>
                    <a:pt x="14368284" y="2389466"/>
                  </a:lnTo>
                  <a:lnTo>
                    <a:pt x="14405617" y="2358518"/>
                  </a:lnTo>
                  <a:lnTo>
                    <a:pt x="14443133" y="2327795"/>
                  </a:lnTo>
                  <a:lnTo>
                    <a:pt x="14480833" y="2297299"/>
                  </a:lnTo>
                  <a:lnTo>
                    <a:pt x="14518715" y="2267030"/>
                  </a:lnTo>
                  <a:lnTo>
                    <a:pt x="14556778" y="2236990"/>
                  </a:lnTo>
                  <a:lnTo>
                    <a:pt x="14595020" y="2207179"/>
                  </a:lnTo>
                  <a:lnTo>
                    <a:pt x="14633440" y="2177599"/>
                  </a:lnTo>
                  <a:lnTo>
                    <a:pt x="14672038" y="2148250"/>
                  </a:lnTo>
                  <a:lnTo>
                    <a:pt x="14710812" y="2119132"/>
                  </a:lnTo>
                  <a:lnTo>
                    <a:pt x="14749761" y="2090248"/>
                  </a:lnTo>
                  <a:lnTo>
                    <a:pt x="14788884" y="2061597"/>
                  </a:lnTo>
                  <a:lnTo>
                    <a:pt x="14828180" y="2033181"/>
                  </a:lnTo>
                  <a:lnTo>
                    <a:pt x="14867647" y="2005000"/>
                  </a:lnTo>
                  <a:lnTo>
                    <a:pt x="14907286" y="1977055"/>
                  </a:lnTo>
                  <a:lnTo>
                    <a:pt x="14947093" y="1949348"/>
                  </a:lnTo>
                  <a:lnTo>
                    <a:pt x="14987069" y="1921879"/>
                  </a:lnTo>
                  <a:lnTo>
                    <a:pt x="15027212" y="1894649"/>
                  </a:lnTo>
                  <a:lnTo>
                    <a:pt x="15067521" y="1867659"/>
                  </a:lnTo>
                  <a:lnTo>
                    <a:pt x="15107996" y="1840909"/>
                  </a:lnTo>
                  <a:lnTo>
                    <a:pt x="15148634" y="1814401"/>
                  </a:lnTo>
                  <a:lnTo>
                    <a:pt x="15189435" y="1788136"/>
                  </a:lnTo>
                  <a:lnTo>
                    <a:pt x="15230397" y="1762114"/>
                  </a:lnTo>
                  <a:lnTo>
                    <a:pt x="15271520" y="1736336"/>
                  </a:lnTo>
                  <a:lnTo>
                    <a:pt x="15312802" y="1710803"/>
                  </a:lnTo>
                  <a:lnTo>
                    <a:pt x="15354242" y="1685516"/>
                  </a:lnTo>
                  <a:lnTo>
                    <a:pt x="15395840" y="1660476"/>
                  </a:lnTo>
                  <a:lnTo>
                    <a:pt x="15437593" y="1635684"/>
                  </a:lnTo>
                  <a:lnTo>
                    <a:pt x="15479501" y="1611140"/>
                  </a:lnTo>
                  <a:lnTo>
                    <a:pt x="15521563" y="1586846"/>
                  </a:lnTo>
                  <a:lnTo>
                    <a:pt x="15563778" y="1562802"/>
                  </a:lnTo>
                  <a:lnTo>
                    <a:pt x="15606144" y="1539009"/>
                  </a:lnTo>
                  <a:lnTo>
                    <a:pt x="15648660" y="1515469"/>
                  </a:lnTo>
                  <a:lnTo>
                    <a:pt x="15691326" y="1492181"/>
                  </a:lnTo>
                  <a:lnTo>
                    <a:pt x="15734139" y="1469148"/>
                  </a:lnTo>
                  <a:lnTo>
                    <a:pt x="15777100" y="1446368"/>
                  </a:lnTo>
                  <a:lnTo>
                    <a:pt x="15820207" y="1423845"/>
                  </a:lnTo>
                  <a:lnTo>
                    <a:pt x="15863458" y="1401578"/>
                  </a:lnTo>
                  <a:lnTo>
                    <a:pt x="15906853" y="1379568"/>
                  </a:lnTo>
                  <a:lnTo>
                    <a:pt x="15950390" y="1357817"/>
                  </a:lnTo>
                  <a:lnTo>
                    <a:pt x="15994069" y="1336325"/>
                  </a:lnTo>
                  <a:lnTo>
                    <a:pt x="16037887" y="1315092"/>
                  </a:lnTo>
                  <a:lnTo>
                    <a:pt x="16081845" y="1294121"/>
                  </a:lnTo>
                  <a:lnTo>
                    <a:pt x="16125941" y="1273411"/>
                  </a:lnTo>
                  <a:lnTo>
                    <a:pt x="16170174" y="1252964"/>
                  </a:lnTo>
                  <a:lnTo>
                    <a:pt x="16214542" y="1232780"/>
                  </a:lnTo>
                  <a:lnTo>
                    <a:pt x="16259046" y="1212861"/>
                  </a:lnTo>
                  <a:lnTo>
                    <a:pt x="16303682" y="1193206"/>
                  </a:lnTo>
                  <a:lnTo>
                    <a:pt x="16348451" y="1173818"/>
                  </a:lnTo>
                  <a:lnTo>
                    <a:pt x="16393351" y="1154697"/>
                  </a:lnTo>
                  <a:lnTo>
                    <a:pt x="16438381" y="1135844"/>
                  </a:lnTo>
                  <a:lnTo>
                    <a:pt x="16483541" y="1117259"/>
                  </a:lnTo>
                  <a:lnTo>
                    <a:pt x="16528828" y="1098944"/>
                  </a:lnTo>
                  <a:lnTo>
                    <a:pt x="16574241" y="1080900"/>
                  </a:lnTo>
                  <a:lnTo>
                    <a:pt x="16619781" y="1063126"/>
                  </a:lnTo>
                  <a:lnTo>
                    <a:pt x="16665445" y="1045625"/>
                  </a:lnTo>
                  <a:lnTo>
                    <a:pt x="16711232" y="1028397"/>
                  </a:lnTo>
                  <a:lnTo>
                    <a:pt x="16757141" y="1011443"/>
                  </a:lnTo>
                  <a:lnTo>
                    <a:pt x="16803172" y="994764"/>
                  </a:lnTo>
                  <a:lnTo>
                    <a:pt x="16849322" y="978361"/>
                  </a:lnTo>
                  <a:lnTo>
                    <a:pt x="16895592" y="962234"/>
                  </a:lnTo>
                  <a:lnTo>
                    <a:pt x="16941979" y="946385"/>
                  </a:lnTo>
                  <a:lnTo>
                    <a:pt x="16988483" y="930813"/>
                  </a:lnTo>
                  <a:lnTo>
                    <a:pt x="17035102" y="915522"/>
                  </a:lnTo>
                  <a:lnTo>
                    <a:pt x="17081835" y="900510"/>
                  </a:lnTo>
                  <a:lnTo>
                    <a:pt x="17128682" y="885779"/>
                  </a:lnTo>
                  <a:lnTo>
                    <a:pt x="17175641" y="871330"/>
                  </a:lnTo>
                  <a:lnTo>
                    <a:pt x="17222711" y="857164"/>
                  </a:lnTo>
                  <a:lnTo>
                    <a:pt x="17269891" y="843281"/>
                  </a:lnTo>
                  <a:lnTo>
                    <a:pt x="17317179" y="829683"/>
                  </a:lnTo>
                  <a:lnTo>
                    <a:pt x="17364575" y="816370"/>
                  </a:lnTo>
                  <a:lnTo>
                    <a:pt x="17412078" y="803343"/>
                  </a:lnTo>
                  <a:lnTo>
                    <a:pt x="17459686" y="790604"/>
                  </a:lnTo>
                  <a:lnTo>
                    <a:pt x="17507398" y="778152"/>
                  </a:lnTo>
                  <a:lnTo>
                    <a:pt x="17555213" y="765989"/>
                  </a:lnTo>
                  <a:lnTo>
                    <a:pt x="17603130" y="754116"/>
                  </a:lnTo>
                  <a:lnTo>
                    <a:pt x="17651149" y="742533"/>
                  </a:lnTo>
                  <a:lnTo>
                    <a:pt x="17699266" y="731242"/>
                  </a:lnTo>
                  <a:lnTo>
                    <a:pt x="17747483" y="720244"/>
                  </a:lnTo>
                  <a:lnTo>
                    <a:pt x="17795797" y="709538"/>
                  </a:lnTo>
                  <a:lnTo>
                    <a:pt x="17844207" y="699126"/>
                  </a:lnTo>
                  <a:lnTo>
                    <a:pt x="17892713" y="689010"/>
                  </a:lnTo>
                  <a:lnTo>
                    <a:pt x="17941312" y="679189"/>
                  </a:lnTo>
                  <a:lnTo>
                    <a:pt x="17990005" y="669665"/>
                  </a:lnTo>
                  <a:lnTo>
                    <a:pt x="18038790" y="660439"/>
                  </a:lnTo>
                  <a:lnTo>
                    <a:pt x="18087665" y="651511"/>
                  </a:lnTo>
                  <a:lnTo>
                    <a:pt x="18136630" y="642882"/>
                  </a:lnTo>
                  <a:lnTo>
                    <a:pt x="18185683" y="634554"/>
                  </a:lnTo>
                  <a:lnTo>
                    <a:pt x="18234824" y="626526"/>
                  </a:lnTo>
                  <a:lnTo>
                    <a:pt x="18284051" y="618801"/>
                  </a:lnTo>
                  <a:lnTo>
                    <a:pt x="18333363" y="611378"/>
                  </a:lnTo>
                  <a:lnTo>
                    <a:pt x="18382759" y="604259"/>
                  </a:lnTo>
                  <a:lnTo>
                    <a:pt x="18432238" y="597445"/>
                  </a:lnTo>
                  <a:lnTo>
                    <a:pt x="18481799" y="590936"/>
                  </a:lnTo>
                  <a:lnTo>
                    <a:pt x="18531440" y="584733"/>
                  </a:lnTo>
                  <a:lnTo>
                    <a:pt x="18581161" y="578838"/>
                  </a:lnTo>
                  <a:lnTo>
                    <a:pt x="18630960" y="573251"/>
                  </a:lnTo>
                  <a:lnTo>
                    <a:pt x="18680837" y="567972"/>
                  </a:lnTo>
                  <a:lnTo>
                    <a:pt x="18730789" y="563004"/>
                  </a:lnTo>
                  <a:lnTo>
                    <a:pt x="18780817" y="558346"/>
                  </a:lnTo>
                  <a:lnTo>
                    <a:pt x="18830918" y="554000"/>
                  </a:lnTo>
                  <a:lnTo>
                    <a:pt x="18881093" y="549966"/>
                  </a:lnTo>
                  <a:lnTo>
                    <a:pt x="18931339" y="546245"/>
                  </a:lnTo>
                  <a:lnTo>
                    <a:pt x="18981655" y="542839"/>
                  </a:lnTo>
                  <a:lnTo>
                    <a:pt x="19032041" y="539748"/>
                  </a:lnTo>
                  <a:lnTo>
                    <a:pt x="19082495" y="536973"/>
                  </a:lnTo>
                  <a:lnTo>
                    <a:pt x="19133016" y="534514"/>
                  </a:lnTo>
                  <a:lnTo>
                    <a:pt x="19183603" y="532373"/>
                  </a:lnTo>
                  <a:lnTo>
                    <a:pt x="19234255" y="530551"/>
                  </a:lnTo>
                  <a:lnTo>
                    <a:pt x="19284970" y="529048"/>
                  </a:lnTo>
                  <a:lnTo>
                    <a:pt x="19335749" y="527866"/>
                  </a:lnTo>
                  <a:lnTo>
                    <a:pt x="19386589" y="527005"/>
                  </a:lnTo>
                  <a:lnTo>
                    <a:pt x="19437489" y="526465"/>
                  </a:lnTo>
                  <a:lnTo>
                    <a:pt x="19488448" y="526249"/>
                  </a:lnTo>
                  <a:lnTo>
                    <a:pt x="19539466" y="526357"/>
                  </a:lnTo>
                  <a:lnTo>
                    <a:pt x="19590541" y="526789"/>
                  </a:lnTo>
                  <a:lnTo>
                    <a:pt x="19641671" y="527547"/>
                  </a:lnTo>
                  <a:lnTo>
                    <a:pt x="19692856" y="528631"/>
                  </a:lnTo>
                  <a:lnTo>
                    <a:pt x="19744095" y="530042"/>
                  </a:lnTo>
                  <a:lnTo>
                    <a:pt x="19795387" y="531782"/>
                  </a:lnTo>
                  <a:lnTo>
                    <a:pt x="19846730" y="533851"/>
                  </a:lnTo>
                  <a:lnTo>
                    <a:pt x="19898123" y="536250"/>
                  </a:lnTo>
                  <a:lnTo>
                    <a:pt x="19949565" y="538979"/>
                  </a:lnTo>
                  <a:lnTo>
                    <a:pt x="20001055" y="542041"/>
                  </a:lnTo>
                  <a:lnTo>
                    <a:pt x="20052592" y="545434"/>
                  </a:lnTo>
                  <a:lnTo>
                    <a:pt x="20104175" y="549162"/>
                  </a:lnTo>
                  <a:lnTo>
                    <a:pt x="20104175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F8A557E-D26F-9E31-2FC3-D5F700D71593}"/>
                </a:ext>
              </a:extLst>
            </p:cNvPr>
            <p:cNvSpPr/>
            <p:nvPr/>
          </p:nvSpPr>
          <p:spPr>
            <a:xfrm>
              <a:off x="5967462" y="22"/>
              <a:ext cx="14137005" cy="2711450"/>
            </a:xfrm>
            <a:custGeom>
              <a:avLst/>
              <a:gdLst/>
              <a:ahLst/>
              <a:cxnLst/>
              <a:rect l="l" t="t" r="r" b="b"/>
              <a:pathLst>
                <a:path w="14137005" h="2711450">
                  <a:moveTo>
                    <a:pt x="14136639" y="0"/>
                  </a:moveTo>
                  <a:lnTo>
                    <a:pt x="0" y="0"/>
                  </a:lnTo>
                  <a:lnTo>
                    <a:pt x="44" y="1045625"/>
                  </a:lnTo>
                  <a:lnTo>
                    <a:pt x="686" y="1090854"/>
                  </a:lnTo>
                  <a:lnTo>
                    <a:pt x="2734" y="1138853"/>
                  </a:lnTo>
                  <a:lnTo>
                    <a:pt x="6125" y="1186493"/>
                  </a:lnTo>
                  <a:lnTo>
                    <a:pt x="10839" y="1233755"/>
                  </a:lnTo>
                  <a:lnTo>
                    <a:pt x="16859" y="1280620"/>
                  </a:lnTo>
                  <a:lnTo>
                    <a:pt x="24166" y="1327071"/>
                  </a:lnTo>
                  <a:lnTo>
                    <a:pt x="32741" y="1373088"/>
                  </a:lnTo>
                  <a:lnTo>
                    <a:pt x="42566" y="1418653"/>
                  </a:lnTo>
                  <a:lnTo>
                    <a:pt x="53622" y="1463747"/>
                  </a:lnTo>
                  <a:lnTo>
                    <a:pt x="65891" y="1508352"/>
                  </a:lnTo>
                  <a:lnTo>
                    <a:pt x="79354" y="1552450"/>
                  </a:lnTo>
                  <a:lnTo>
                    <a:pt x="93993" y="1596021"/>
                  </a:lnTo>
                  <a:lnTo>
                    <a:pt x="109788" y="1639047"/>
                  </a:lnTo>
                  <a:lnTo>
                    <a:pt x="126723" y="1681509"/>
                  </a:lnTo>
                  <a:lnTo>
                    <a:pt x="144777" y="1723390"/>
                  </a:lnTo>
                  <a:lnTo>
                    <a:pt x="163932" y="1764671"/>
                  </a:lnTo>
                  <a:lnTo>
                    <a:pt x="184171" y="1805332"/>
                  </a:lnTo>
                  <a:lnTo>
                    <a:pt x="205473" y="1845355"/>
                  </a:lnTo>
                  <a:lnTo>
                    <a:pt x="227822" y="1884723"/>
                  </a:lnTo>
                  <a:lnTo>
                    <a:pt x="251197" y="1923416"/>
                  </a:lnTo>
                  <a:lnTo>
                    <a:pt x="275582" y="1961415"/>
                  </a:lnTo>
                  <a:lnTo>
                    <a:pt x="300956" y="1998703"/>
                  </a:lnTo>
                  <a:lnTo>
                    <a:pt x="327302" y="2035260"/>
                  </a:lnTo>
                  <a:lnTo>
                    <a:pt x="354601" y="2071068"/>
                  </a:lnTo>
                  <a:lnTo>
                    <a:pt x="382834" y="2106109"/>
                  </a:lnTo>
                  <a:lnTo>
                    <a:pt x="411983" y="2140364"/>
                  </a:lnTo>
                  <a:lnTo>
                    <a:pt x="442030" y="2173814"/>
                  </a:lnTo>
                  <a:lnTo>
                    <a:pt x="472955" y="2206442"/>
                  </a:lnTo>
                  <a:lnTo>
                    <a:pt x="504741" y="2238227"/>
                  </a:lnTo>
                  <a:lnTo>
                    <a:pt x="537368" y="2269152"/>
                  </a:lnTo>
                  <a:lnTo>
                    <a:pt x="570818" y="2299199"/>
                  </a:lnTo>
                  <a:lnTo>
                    <a:pt x="605073" y="2328348"/>
                  </a:lnTo>
                  <a:lnTo>
                    <a:pt x="640114" y="2356581"/>
                  </a:lnTo>
                  <a:lnTo>
                    <a:pt x="675922" y="2383880"/>
                  </a:lnTo>
                  <a:lnTo>
                    <a:pt x="712480" y="2410226"/>
                  </a:lnTo>
                  <a:lnTo>
                    <a:pt x="749767" y="2435601"/>
                  </a:lnTo>
                  <a:lnTo>
                    <a:pt x="787767" y="2459985"/>
                  </a:lnTo>
                  <a:lnTo>
                    <a:pt x="826459" y="2483360"/>
                  </a:lnTo>
                  <a:lnTo>
                    <a:pt x="865827" y="2505709"/>
                  </a:lnTo>
                  <a:lnTo>
                    <a:pt x="905851" y="2527012"/>
                  </a:lnTo>
                  <a:lnTo>
                    <a:pt x="946512" y="2547250"/>
                  </a:lnTo>
                  <a:lnTo>
                    <a:pt x="987792" y="2566406"/>
                  </a:lnTo>
                  <a:lnTo>
                    <a:pt x="1029673" y="2584460"/>
                  </a:lnTo>
                  <a:lnTo>
                    <a:pt x="1072136" y="2601394"/>
                  </a:lnTo>
                  <a:lnTo>
                    <a:pt x="1115162" y="2617190"/>
                  </a:lnTo>
                  <a:lnTo>
                    <a:pt x="1158733" y="2631828"/>
                  </a:lnTo>
                  <a:lnTo>
                    <a:pt x="1202830" y="2645291"/>
                  </a:lnTo>
                  <a:lnTo>
                    <a:pt x="1247435" y="2657560"/>
                  </a:lnTo>
                  <a:lnTo>
                    <a:pt x="1292529" y="2668617"/>
                  </a:lnTo>
                  <a:lnTo>
                    <a:pt x="1338094" y="2678441"/>
                  </a:lnTo>
                  <a:lnTo>
                    <a:pt x="1384111" y="2687017"/>
                  </a:lnTo>
                  <a:lnTo>
                    <a:pt x="1430562" y="2694323"/>
                  </a:lnTo>
                  <a:lnTo>
                    <a:pt x="1477427" y="2700343"/>
                  </a:lnTo>
                  <a:lnTo>
                    <a:pt x="1524689" y="2705058"/>
                  </a:lnTo>
                  <a:lnTo>
                    <a:pt x="1572329" y="2708448"/>
                  </a:lnTo>
                  <a:lnTo>
                    <a:pt x="1620328" y="2710496"/>
                  </a:lnTo>
                  <a:lnTo>
                    <a:pt x="1668668" y="2711183"/>
                  </a:lnTo>
                  <a:lnTo>
                    <a:pt x="8037853" y="2711183"/>
                  </a:lnTo>
                  <a:lnTo>
                    <a:pt x="8073284" y="2678024"/>
                  </a:lnTo>
                  <a:lnTo>
                    <a:pt x="8108909" y="2645082"/>
                  </a:lnTo>
                  <a:lnTo>
                    <a:pt x="8144729" y="2612358"/>
                  </a:lnTo>
                  <a:lnTo>
                    <a:pt x="8180742" y="2579852"/>
                  </a:lnTo>
                  <a:lnTo>
                    <a:pt x="8216947" y="2547567"/>
                  </a:lnTo>
                  <a:lnTo>
                    <a:pt x="8253342" y="2515502"/>
                  </a:lnTo>
                  <a:lnTo>
                    <a:pt x="8289927" y="2483659"/>
                  </a:lnTo>
                  <a:lnTo>
                    <a:pt x="8326701" y="2452038"/>
                  </a:lnTo>
                  <a:lnTo>
                    <a:pt x="8363663" y="2420640"/>
                  </a:lnTo>
                  <a:lnTo>
                    <a:pt x="8400810" y="2389466"/>
                  </a:lnTo>
                  <a:lnTo>
                    <a:pt x="8438143" y="2358518"/>
                  </a:lnTo>
                  <a:lnTo>
                    <a:pt x="8513360" y="2297299"/>
                  </a:lnTo>
                  <a:lnTo>
                    <a:pt x="8589304" y="2236990"/>
                  </a:lnTo>
                  <a:lnTo>
                    <a:pt x="8665967" y="2177599"/>
                  </a:lnTo>
                  <a:lnTo>
                    <a:pt x="8743338" y="2119132"/>
                  </a:lnTo>
                  <a:lnTo>
                    <a:pt x="8821411" y="2061597"/>
                  </a:lnTo>
                  <a:lnTo>
                    <a:pt x="8900174" y="2005000"/>
                  </a:lnTo>
                  <a:lnTo>
                    <a:pt x="8979620" y="1949348"/>
                  </a:lnTo>
                  <a:lnTo>
                    <a:pt x="9059739" y="1894649"/>
                  </a:lnTo>
                  <a:lnTo>
                    <a:pt x="9140522" y="1840909"/>
                  </a:lnTo>
                  <a:lnTo>
                    <a:pt x="9221961" y="1788136"/>
                  </a:lnTo>
                  <a:lnTo>
                    <a:pt x="9304046" y="1736336"/>
                  </a:lnTo>
                  <a:lnTo>
                    <a:pt x="9386769" y="1685516"/>
                  </a:lnTo>
                  <a:lnTo>
                    <a:pt x="9470120" y="1635684"/>
                  </a:lnTo>
                  <a:lnTo>
                    <a:pt x="9554090" y="1586846"/>
                  </a:lnTo>
                  <a:lnTo>
                    <a:pt x="9638670" y="1539009"/>
                  </a:lnTo>
                  <a:lnTo>
                    <a:pt x="9723852" y="1492181"/>
                  </a:lnTo>
                  <a:lnTo>
                    <a:pt x="9809627" y="1446368"/>
                  </a:lnTo>
                  <a:lnTo>
                    <a:pt x="9895984" y="1401578"/>
                  </a:lnTo>
                  <a:lnTo>
                    <a:pt x="9982917" y="1357817"/>
                  </a:lnTo>
                  <a:lnTo>
                    <a:pt x="10070414" y="1315092"/>
                  </a:lnTo>
                  <a:lnTo>
                    <a:pt x="10158468" y="1273411"/>
                  </a:lnTo>
                  <a:lnTo>
                    <a:pt x="10247069" y="1232780"/>
                  </a:lnTo>
                  <a:lnTo>
                    <a:pt x="10336209" y="1193206"/>
                  </a:lnTo>
                  <a:lnTo>
                    <a:pt x="10425878" y="1154697"/>
                  </a:lnTo>
                  <a:lnTo>
                    <a:pt x="10516067" y="1117259"/>
                  </a:lnTo>
                  <a:lnTo>
                    <a:pt x="10606768" y="1080899"/>
                  </a:lnTo>
                  <a:lnTo>
                    <a:pt x="10697971" y="1045625"/>
                  </a:lnTo>
                  <a:lnTo>
                    <a:pt x="10789668" y="1011443"/>
                  </a:lnTo>
                  <a:lnTo>
                    <a:pt x="10881849" y="978361"/>
                  </a:lnTo>
                  <a:lnTo>
                    <a:pt x="10974505" y="946384"/>
                  </a:lnTo>
                  <a:lnTo>
                    <a:pt x="11067628" y="915522"/>
                  </a:lnTo>
                  <a:lnTo>
                    <a:pt x="11161209" y="885779"/>
                  </a:lnTo>
                  <a:lnTo>
                    <a:pt x="11255237" y="857164"/>
                  </a:lnTo>
                  <a:lnTo>
                    <a:pt x="11349706" y="829683"/>
                  </a:lnTo>
                  <a:lnTo>
                    <a:pt x="11492212" y="790604"/>
                  </a:lnTo>
                  <a:lnTo>
                    <a:pt x="11635657" y="754116"/>
                  </a:lnTo>
                  <a:lnTo>
                    <a:pt x="11780009" y="720244"/>
                  </a:lnTo>
                  <a:lnTo>
                    <a:pt x="11925239" y="689010"/>
                  </a:lnTo>
                  <a:lnTo>
                    <a:pt x="12071316" y="660439"/>
                  </a:lnTo>
                  <a:lnTo>
                    <a:pt x="12218210" y="634554"/>
                  </a:lnTo>
                  <a:lnTo>
                    <a:pt x="12365890" y="611378"/>
                  </a:lnTo>
                  <a:lnTo>
                    <a:pt x="12514325" y="590936"/>
                  </a:lnTo>
                  <a:lnTo>
                    <a:pt x="12663487" y="573251"/>
                  </a:lnTo>
                  <a:lnTo>
                    <a:pt x="12813343" y="558346"/>
                  </a:lnTo>
                  <a:lnTo>
                    <a:pt x="12963865" y="546245"/>
                  </a:lnTo>
                  <a:lnTo>
                    <a:pt x="13115021" y="536972"/>
                  </a:lnTo>
                  <a:lnTo>
                    <a:pt x="13266781" y="530551"/>
                  </a:lnTo>
                  <a:lnTo>
                    <a:pt x="13419115" y="527004"/>
                  </a:lnTo>
                  <a:lnTo>
                    <a:pt x="14136639" y="526249"/>
                  </a:lnTo>
                  <a:lnTo>
                    <a:pt x="14136639" y="0"/>
                  </a:lnTo>
                  <a:close/>
                </a:path>
                <a:path w="14137005" h="2711450">
                  <a:moveTo>
                    <a:pt x="14136639" y="526249"/>
                  </a:moveTo>
                  <a:lnTo>
                    <a:pt x="13520975" y="526249"/>
                  </a:lnTo>
                  <a:lnTo>
                    <a:pt x="13674198" y="527547"/>
                  </a:lnTo>
                  <a:lnTo>
                    <a:pt x="13827913" y="531782"/>
                  </a:lnTo>
                  <a:lnTo>
                    <a:pt x="13982091" y="538979"/>
                  </a:lnTo>
                  <a:lnTo>
                    <a:pt x="14136639" y="549157"/>
                  </a:lnTo>
                  <a:lnTo>
                    <a:pt x="14136639" y="526249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916EB42-00AD-8D75-C190-E99018A761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508" y="742277"/>
              <a:ext cx="3715171" cy="1592218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0962494-1B34-D9E4-4EE7-775550C1D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2443" y="472662"/>
            <a:ext cx="5460372" cy="11701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8985"/>
              </a:lnSpc>
              <a:spcBef>
                <a:spcPts val="125"/>
              </a:spcBef>
            </a:pPr>
            <a:r>
              <a:rPr lang="pt-BR" dirty="0"/>
              <a:t>Avaliação</a:t>
            </a:r>
            <a:endParaRPr sz="3250" dirty="0">
              <a:latin typeface="Raleway"/>
              <a:cs typeface="Raleway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0797B9F9-5834-8EBA-D624-1C1917D8D337}"/>
              </a:ext>
            </a:extLst>
          </p:cNvPr>
          <p:cNvGrpSpPr/>
          <p:nvPr/>
        </p:nvGrpSpPr>
        <p:grpSpPr>
          <a:xfrm>
            <a:off x="944632" y="11969"/>
            <a:ext cx="19159855" cy="11430000"/>
            <a:chOff x="944632" y="11969"/>
            <a:chExt cx="19159855" cy="114300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436C928-078C-F7F9-5A36-C9886FBF0157}"/>
                </a:ext>
              </a:extLst>
            </p:cNvPr>
            <p:cNvSpPr/>
            <p:nvPr/>
          </p:nvSpPr>
          <p:spPr>
            <a:xfrm>
              <a:off x="944632" y="10491650"/>
              <a:ext cx="10446385" cy="83185"/>
            </a:xfrm>
            <a:custGeom>
              <a:avLst/>
              <a:gdLst/>
              <a:ahLst/>
              <a:cxnLst/>
              <a:rect l="l" t="t" r="r" b="b"/>
              <a:pathLst>
                <a:path w="10446385" h="83184">
                  <a:moveTo>
                    <a:pt x="10446130" y="0"/>
                  </a:moveTo>
                  <a:lnTo>
                    <a:pt x="0" y="0"/>
                  </a:lnTo>
                  <a:lnTo>
                    <a:pt x="0" y="82941"/>
                  </a:lnTo>
                  <a:lnTo>
                    <a:pt x="10446130" y="82941"/>
                  </a:lnTo>
                  <a:lnTo>
                    <a:pt x="10446130" y="0"/>
                  </a:lnTo>
                  <a:close/>
                </a:path>
              </a:pathLst>
            </a:custGeom>
            <a:solidFill>
              <a:srgbClr val="459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8C916ED-0BEB-266B-5CC2-DB1F3CF4B66E}"/>
                </a:ext>
              </a:extLst>
            </p:cNvPr>
            <p:cNvSpPr/>
            <p:nvPr/>
          </p:nvSpPr>
          <p:spPr>
            <a:xfrm>
              <a:off x="10736788" y="11969"/>
              <a:ext cx="9367520" cy="11430000"/>
            </a:xfrm>
            <a:custGeom>
              <a:avLst/>
              <a:gdLst/>
              <a:ahLst/>
              <a:cxnLst/>
              <a:rect l="l" t="t" r="r" b="b"/>
              <a:pathLst>
                <a:path w="9367519" h="11430000">
                  <a:moveTo>
                    <a:pt x="9367310" y="0"/>
                  </a:moveTo>
                  <a:lnTo>
                    <a:pt x="6164302" y="0"/>
                  </a:lnTo>
                  <a:lnTo>
                    <a:pt x="5593449" y="152399"/>
                  </a:lnTo>
                  <a:lnTo>
                    <a:pt x="5546464" y="177799"/>
                  </a:lnTo>
                  <a:lnTo>
                    <a:pt x="5406091" y="215899"/>
                  </a:lnTo>
                  <a:lnTo>
                    <a:pt x="5359498" y="241299"/>
                  </a:lnTo>
                  <a:lnTo>
                    <a:pt x="5266619" y="266699"/>
                  </a:lnTo>
                  <a:lnTo>
                    <a:pt x="5220334" y="292099"/>
                  </a:lnTo>
                  <a:lnTo>
                    <a:pt x="5174155" y="304799"/>
                  </a:lnTo>
                  <a:lnTo>
                    <a:pt x="5128083" y="330199"/>
                  </a:lnTo>
                  <a:lnTo>
                    <a:pt x="5082119" y="342899"/>
                  </a:lnTo>
                  <a:lnTo>
                    <a:pt x="5036263" y="368299"/>
                  </a:lnTo>
                  <a:lnTo>
                    <a:pt x="4990519" y="380999"/>
                  </a:lnTo>
                  <a:lnTo>
                    <a:pt x="4944886" y="406399"/>
                  </a:lnTo>
                  <a:lnTo>
                    <a:pt x="4899367" y="419099"/>
                  </a:lnTo>
                  <a:lnTo>
                    <a:pt x="4853962" y="444499"/>
                  </a:lnTo>
                  <a:lnTo>
                    <a:pt x="4808673" y="457199"/>
                  </a:lnTo>
                  <a:lnTo>
                    <a:pt x="4763501" y="482599"/>
                  </a:lnTo>
                  <a:lnTo>
                    <a:pt x="4718447" y="495299"/>
                  </a:lnTo>
                  <a:lnTo>
                    <a:pt x="4628700" y="546099"/>
                  </a:lnTo>
                  <a:lnTo>
                    <a:pt x="4584009" y="558799"/>
                  </a:lnTo>
                  <a:lnTo>
                    <a:pt x="4450685" y="634999"/>
                  </a:lnTo>
                  <a:lnTo>
                    <a:pt x="4406496" y="647699"/>
                  </a:lnTo>
                  <a:lnTo>
                    <a:pt x="4187514" y="774699"/>
                  </a:lnTo>
                  <a:lnTo>
                    <a:pt x="4144119" y="787399"/>
                  </a:lnTo>
                  <a:lnTo>
                    <a:pt x="3801985" y="990599"/>
                  </a:lnTo>
                  <a:lnTo>
                    <a:pt x="3759867" y="1028699"/>
                  </a:lnTo>
                  <a:lnTo>
                    <a:pt x="3551528" y="1155699"/>
                  </a:lnTo>
                  <a:lnTo>
                    <a:pt x="3510320" y="1193799"/>
                  </a:lnTo>
                  <a:lnTo>
                    <a:pt x="3387639" y="1269999"/>
                  </a:lnTo>
                  <a:lnTo>
                    <a:pt x="3347064" y="1308099"/>
                  </a:lnTo>
                  <a:lnTo>
                    <a:pt x="3266400" y="1358899"/>
                  </a:lnTo>
                  <a:lnTo>
                    <a:pt x="3226313" y="1396999"/>
                  </a:lnTo>
                  <a:lnTo>
                    <a:pt x="3146637" y="1447799"/>
                  </a:lnTo>
                  <a:lnTo>
                    <a:pt x="3107051" y="1485899"/>
                  </a:lnTo>
                  <a:lnTo>
                    <a:pt x="3067634" y="1511299"/>
                  </a:lnTo>
                  <a:lnTo>
                    <a:pt x="3028387" y="1549399"/>
                  </a:lnTo>
                  <a:lnTo>
                    <a:pt x="2989313" y="1574799"/>
                  </a:lnTo>
                  <a:lnTo>
                    <a:pt x="2950411" y="1612899"/>
                  </a:lnTo>
                  <a:lnTo>
                    <a:pt x="2911685" y="1638299"/>
                  </a:lnTo>
                  <a:lnTo>
                    <a:pt x="2873134" y="1676399"/>
                  </a:lnTo>
                  <a:lnTo>
                    <a:pt x="2834760" y="1701799"/>
                  </a:lnTo>
                  <a:lnTo>
                    <a:pt x="2758549" y="1777999"/>
                  </a:lnTo>
                  <a:lnTo>
                    <a:pt x="2720246" y="1803399"/>
                  </a:lnTo>
                  <a:lnTo>
                    <a:pt x="2644346" y="1879599"/>
                  </a:lnTo>
                  <a:lnTo>
                    <a:pt x="2606751" y="1904999"/>
                  </a:lnTo>
                  <a:lnTo>
                    <a:pt x="2495394" y="2019299"/>
                  </a:lnTo>
                  <a:lnTo>
                    <a:pt x="2458752" y="2044699"/>
                  </a:lnTo>
                  <a:lnTo>
                    <a:pt x="2386188" y="2120899"/>
                  </a:lnTo>
                  <a:lnTo>
                    <a:pt x="2314587" y="2197099"/>
                  </a:lnTo>
                  <a:lnTo>
                    <a:pt x="2279148" y="2222499"/>
                  </a:lnTo>
                  <a:lnTo>
                    <a:pt x="2243952" y="2260599"/>
                  </a:lnTo>
                  <a:lnTo>
                    <a:pt x="2174289" y="2336799"/>
                  </a:lnTo>
                  <a:lnTo>
                    <a:pt x="2105602" y="2412999"/>
                  </a:lnTo>
                  <a:lnTo>
                    <a:pt x="2037895" y="2489199"/>
                  </a:lnTo>
                  <a:lnTo>
                    <a:pt x="1971172" y="2565399"/>
                  </a:lnTo>
                  <a:lnTo>
                    <a:pt x="1905438" y="2641599"/>
                  </a:lnTo>
                  <a:lnTo>
                    <a:pt x="1840697" y="2717799"/>
                  </a:lnTo>
                  <a:lnTo>
                    <a:pt x="1776954" y="2793999"/>
                  </a:lnTo>
                  <a:lnTo>
                    <a:pt x="1714212" y="2870199"/>
                  </a:lnTo>
                  <a:lnTo>
                    <a:pt x="1683218" y="2920999"/>
                  </a:lnTo>
                  <a:lnTo>
                    <a:pt x="1652476" y="2959099"/>
                  </a:lnTo>
                  <a:lnTo>
                    <a:pt x="1621987" y="2997199"/>
                  </a:lnTo>
                  <a:lnTo>
                    <a:pt x="1591751" y="3035299"/>
                  </a:lnTo>
                  <a:lnTo>
                    <a:pt x="1561769" y="3073399"/>
                  </a:lnTo>
                  <a:lnTo>
                    <a:pt x="1532040" y="3124199"/>
                  </a:lnTo>
                  <a:lnTo>
                    <a:pt x="1502567" y="3162299"/>
                  </a:lnTo>
                  <a:lnTo>
                    <a:pt x="1473349" y="3200399"/>
                  </a:lnTo>
                  <a:lnTo>
                    <a:pt x="1444387" y="3238499"/>
                  </a:lnTo>
                  <a:lnTo>
                    <a:pt x="1415681" y="3289299"/>
                  </a:lnTo>
                  <a:lnTo>
                    <a:pt x="1387232" y="3327399"/>
                  </a:lnTo>
                  <a:lnTo>
                    <a:pt x="1359041" y="3365499"/>
                  </a:lnTo>
                  <a:lnTo>
                    <a:pt x="1331107" y="3403599"/>
                  </a:lnTo>
                  <a:lnTo>
                    <a:pt x="1303433" y="3454399"/>
                  </a:lnTo>
                  <a:lnTo>
                    <a:pt x="1276017" y="3492499"/>
                  </a:lnTo>
                  <a:lnTo>
                    <a:pt x="1248861" y="3530599"/>
                  </a:lnTo>
                  <a:lnTo>
                    <a:pt x="1221965" y="3581399"/>
                  </a:lnTo>
                  <a:lnTo>
                    <a:pt x="1195330" y="3619499"/>
                  </a:lnTo>
                  <a:lnTo>
                    <a:pt x="1168956" y="3670299"/>
                  </a:lnTo>
                  <a:lnTo>
                    <a:pt x="1142844" y="3708399"/>
                  </a:lnTo>
                  <a:lnTo>
                    <a:pt x="1116994" y="3759199"/>
                  </a:lnTo>
                  <a:lnTo>
                    <a:pt x="1091408" y="3797299"/>
                  </a:lnTo>
                  <a:lnTo>
                    <a:pt x="1066084" y="3835399"/>
                  </a:lnTo>
                  <a:lnTo>
                    <a:pt x="1041025" y="3886199"/>
                  </a:lnTo>
                  <a:lnTo>
                    <a:pt x="1016230" y="3924299"/>
                  </a:lnTo>
                  <a:lnTo>
                    <a:pt x="991700" y="3975099"/>
                  </a:lnTo>
                  <a:lnTo>
                    <a:pt x="967436" y="4013199"/>
                  </a:lnTo>
                  <a:lnTo>
                    <a:pt x="943448" y="4063999"/>
                  </a:lnTo>
                  <a:lnTo>
                    <a:pt x="919754" y="4102099"/>
                  </a:lnTo>
                  <a:lnTo>
                    <a:pt x="896354" y="4152899"/>
                  </a:lnTo>
                  <a:lnTo>
                    <a:pt x="873249" y="4203699"/>
                  </a:lnTo>
                  <a:lnTo>
                    <a:pt x="850439" y="4241799"/>
                  </a:lnTo>
                  <a:lnTo>
                    <a:pt x="827923" y="4292599"/>
                  </a:lnTo>
                  <a:lnTo>
                    <a:pt x="805703" y="4330699"/>
                  </a:lnTo>
                  <a:lnTo>
                    <a:pt x="783779" y="4381499"/>
                  </a:lnTo>
                  <a:lnTo>
                    <a:pt x="762150" y="4432299"/>
                  </a:lnTo>
                  <a:lnTo>
                    <a:pt x="740817" y="4470399"/>
                  </a:lnTo>
                  <a:lnTo>
                    <a:pt x="719781" y="4521199"/>
                  </a:lnTo>
                  <a:lnTo>
                    <a:pt x="699041" y="4559299"/>
                  </a:lnTo>
                  <a:lnTo>
                    <a:pt x="678598" y="4610099"/>
                  </a:lnTo>
                  <a:lnTo>
                    <a:pt x="658451" y="4660899"/>
                  </a:lnTo>
                  <a:lnTo>
                    <a:pt x="638602" y="4698999"/>
                  </a:lnTo>
                  <a:lnTo>
                    <a:pt x="619051" y="4749799"/>
                  </a:lnTo>
                  <a:lnTo>
                    <a:pt x="599797" y="4800599"/>
                  </a:lnTo>
                  <a:lnTo>
                    <a:pt x="580842" y="4838699"/>
                  </a:lnTo>
                  <a:lnTo>
                    <a:pt x="562184" y="4889499"/>
                  </a:lnTo>
                  <a:lnTo>
                    <a:pt x="543825" y="4940299"/>
                  </a:lnTo>
                  <a:lnTo>
                    <a:pt x="525765" y="4991099"/>
                  </a:lnTo>
                  <a:lnTo>
                    <a:pt x="508004" y="5029199"/>
                  </a:lnTo>
                  <a:lnTo>
                    <a:pt x="490542" y="5079999"/>
                  </a:lnTo>
                  <a:lnTo>
                    <a:pt x="473379" y="5130799"/>
                  </a:lnTo>
                  <a:lnTo>
                    <a:pt x="456517" y="5181599"/>
                  </a:lnTo>
                  <a:lnTo>
                    <a:pt x="439954" y="5219699"/>
                  </a:lnTo>
                  <a:lnTo>
                    <a:pt x="423691" y="5270499"/>
                  </a:lnTo>
                  <a:lnTo>
                    <a:pt x="407729" y="5321299"/>
                  </a:lnTo>
                  <a:lnTo>
                    <a:pt x="392067" y="5372099"/>
                  </a:lnTo>
                  <a:lnTo>
                    <a:pt x="376707" y="5410199"/>
                  </a:lnTo>
                  <a:lnTo>
                    <a:pt x="361648" y="5460999"/>
                  </a:lnTo>
                  <a:lnTo>
                    <a:pt x="346890" y="5511799"/>
                  </a:lnTo>
                  <a:lnTo>
                    <a:pt x="332434" y="5562599"/>
                  </a:lnTo>
                  <a:lnTo>
                    <a:pt x="318279" y="5613399"/>
                  </a:lnTo>
                  <a:lnTo>
                    <a:pt x="304427" y="5651499"/>
                  </a:lnTo>
                  <a:lnTo>
                    <a:pt x="290878" y="5702299"/>
                  </a:lnTo>
                  <a:lnTo>
                    <a:pt x="277631" y="5753099"/>
                  </a:lnTo>
                  <a:lnTo>
                    <a:pt x="264687" y="5803899"/>
                  </a:lnTo>
                  <a:lnTo>
                    <a:pt x="252046" y="5854699"/>
                  </a:lnTo>
                  <a:lnTo>
                    <a:pt x="239709" y="5905499"/>
                  </a:lnTo>
                  <a:lnTo>
                    <a:pt x="227675" y="5956299"/>
                  </a:lnTo>
                  <a:lnTo>
                    <a:pt x="215945" y="6007099"/>
                  </a:lnTo>
                  <a:lnTo>
                    <a:pt x="204520" y="6045199"/>
                  </a:lnTo>
                  <a:lnTo>
                    <a:pt x="193398" y="6095999"/>
                  </a:lnTo>
                  <a:lnTo>
                    <a:pt x="182582" y="6146799"/>
                  </a:lnTo>
                  <a:lnTo>
                    <a:pt x="172070" y="6197599"/>
                  </a:lnTo>
                  <a:lnTo>
                    <a:pt x="161863" y="6248399"/>
                  </a:lnTo>
                  <a:lnTo>
                    <a:pt x="151962" y="6299199"/>
                  </a:lnTo>
                  <a:lnTo>
                    <a:pt x="142367" y="6349999"/>
                  </a:lnTo>
                  <a:lnTo>
                    <a:pt x="133077" y="6400799"/>
                  </a:lnTo>
                  <a:lnTo>
                    <a:pt x="124093" y="6451599"/>
                  </a:lnTo>
                  <a:lnTo>
                    <a:pt x="115416" y="6502399"/>
                  </a:lnTo>
                  <a:lnTo>
                    <a:pt x="107046" y="6553199"/>
                  </a:lnTo>
                  <a:lnTo>
                    <a:pt x="98982" y="6603999"/>
                  </a:lnTo>
                  <a:lnTo>
                    <a:pt x="91226" y="6654799"/>
                  </a:lnTo>
                  <a:lnTo>
                    <a:pt x="83776" y="6705599"/>
                  </a:lnTo>
                  <a:lnTo>
                    <a:pt x="76635" y="6756399"/>
                  </a:lnTo>
                  <a:lnTo>
                    <a:pt x="69801" y="6807199"/>
                  </a:lnTo>
                  <a:lnTo>
                    <a:pt x="63275" y="6857999"/>
                  </a:lnTo>
                  <a:lnTo>
                    <a:pt x="57142" y="6908799"/>
                  </a:lnTo>
                  <a:lnTo>
                    <a:pt x="51320" y="6959599"/>
                  </a:lnTo>
                  <a:lnTo>
                    <a:pt x="45810" y="7010399"/>
                  </a:lnTo>
                  <a:lnTo>
                    <a:pt x="40612" y="7061199"/>
                  </a:lnTo>
                  <a:lnTo>
                    <a:pt x="35727" y="7111999"/>
                  </a:lnTo>
                  <a:lnTo>
                    <a:pt x="31153" y="7150099"/>
                  </a:lnTo>
                  <a:lnTo>
                    <a:pt x="26892" y="7200899"/>
                  </a:lnTo>
                  <a:lnTo>
                    <a:pt x="22943" y="7251699"/>
                  </a:lnTo>
                  <a:lnTo>
                    <a:pt x="19305" y="7302499"/>
                  </a:lnTo>
                  <a:lnTo>
                    <a:pt x="15980" y="7353299"/>
                  </a:lnTo>
                  <a:lnTo>
                    <a:pt x="12967" y="7404099"/>
                  </a:lnTo>
                  <a:lnTo>
                    <a:pt x="10266" y="7454899"/>
                  </a:lnTo>
                  <a:lnTo>
                    <a:pt x="7877" y="7505699"/>
                  </a:lnTo>
                  <a:lnTo>
                    <a:pt x="5800" y="7556499"/>
                  </a:lnTo>
                  <a:lnTo>
                    <a:pt x="4035" y="7607299"/>
                  </a:lnTo>
                  <a:lnTo>
                    <a:pt x="2582" y="7658099"/>
                  </a:lnTo>
                  <a:lnTo>
                    <a:pt x="1442" y="7708899"/>
                  </a:lnTo>
                  <a:lnTo>
                    <a:pt x="613" y="7759699"/>
                  </a:lnTo>
                  <a:lnTo>
                    <a:pt x="96" y="7810499"/>
                  </a:lnTo>
                  <a:lnTo>
                    <a:pt x="0" y="7912099"/>
                  </a:lnTo>
                  <a:lnTo>
                    <a:pt x="419" y="7962899"/>
                  </a:lnTo>
                  <a:lnTo>
                    <a:pt x="1151" y="8013699"/>
                  </a:lnTo>
                  <a:lnTo>
                    <a:pt x="2195" y="8064499"/>
                  </a:lnTo>
                  <a:lnTo>
                    <a:pt x="3551" y="8115299"/>
                  </a:lnTo>
                  <a:lnTo>
                    <a:pt x="5219" y="8166099"/>
                  </a:lnTo>
                  <a:lnTo>
                    <a:pt x="7199" y="8216899"/>
                  </a:lnTo>
                  <a:lnTo>
                    <a:pt x="9491" y="8267699"/>
                  </a:lnTo>
                  <a:lnTo>
                    <a:pt x="12095" y="8318499"/>
                  </a:lnTo>
                  <a:lnTo>
                    <a:pt x="15011" y="8369299"/>
                  </a:lnTo>
                  <a:lnTo>
                    <a:pt x="18239" y="8420099"/>
                  </a:lnTo>
                  <a:lnTo>
                    <a:pt x="21780" y="8470899"/>
                  </a:lnTo>
                  <a:lnTo>
                    <a:pt x="25632" y="8508999"/>
                  </a:lnTo>
                  <a:lnTo>
                    <a:pt x="29797" y="8559799"/>
                  </a:lnTo>
                  <a:lnTo>
                    <a:pt x="34273" y="8610599"/>
                  </a:lnTo>
                  <a:lnTo>
                    <a:pt x="39062" y="8661399"/>
                  </a:lnTo>
                  <a:lnTo>
                    <a:pt x="44163" y="8712199"/>
                  </a:lnTo>
                  <a:lnTo>
                    <a:pt x="49576" y="8762999"/>
                  </a:lnTo>
                  <a:lnTo>
                    <a:pt x="55300" y="8813799"/>
                  </a:lnTo>
                  <a:lnTo>
                    <a:pt x="61337" y="8864599"/>
                  </a:lnTo>
                  <a:lnTo>
                    <a:pt x="67830" y="8915399"/>
                  </a:lnTo>
                  <a:lnTo>
                    <a:pt x="74650" y="8966199"/>
                  </a:lnTo>
                  <a:lnTo>
                    <a:pt x="81794" y="9016999"/>
                  </a:lnTo>
                  <a:lnTo>
                    <a:pt x="89264" y="9067799"/>
                  </a:lnTo>
                  <a:lnTo>
                    <a:pt x="97059" y="9118599"/>
                  </a:lnTo>
                  <a:lnTo>
                    <a:pt x="105178" y="9169399"/>
                  </a:lnTo>
                  <a:lnTo>
                    <a:pt x="113621" y="9220199"/>
                  </a:lnTo>
                  <a:lnTo>
                    <a:pt x="122387" y="9270999"/>
                  </a:lnTo>
                  <a:lnTo>
                    <a:pt x="131475" y="9321799"/>
                  </a:lnTo>
                  <a:lnTo>
                    <a:pt x="140886" y="9372599"/>
                  </a:lnTo>
                  <a:lnTo>
                    <a:pt x="150619" y="9423399"/>
                  </a:lnTo>
                  <a:lnTo>
                    <a:pt x="160673" y="9474199"/>
                  </a:lnTo>
                  <a:lnTo>
                    <a:pt x="171048" y="9524999"/>
                  </a:lnTo>
                  <a:lnTo>
                    <a:pt x="181743" y="9575799"/>
                  </a:lnTo>
                  <a:lnTo>
                    <a:pt x="192758" y="9626599"/>
                  </a:lnTo>
                  <a:lnTo>
                    <a:pt x="204093" y="9677399"/>
                  </a:lnTo>
                  <a:lnTo>
                    <a:pt x="215746" y="9728199"/>
                  </a:lnTo>
                  <a:lnTo>
                    <a:pt x="227718" y="9766299"/>
                  </a:lnTo>
                  <a:lnTo>
                    <a:pt x="240008" y="9817099"/>
                  </a:lnTo>
                  <a:lnTo>
                    <a:pt x="252615" y="9867899"/>
                  </a:lnTo>
                  <a:lnTo>
                    <a:pt x="265539" y="9918699"/>
                  </a:lnTo>
                  <a:lnTo>
                    <a:pt x="278780" y="9969499"/>
                  </a:lnTo>
                  <a:lnTo>
                    <a:pt x="292337" y="10020299"/>
                  </a:lnTo>
                  <a:lnTo>
                    <a:pt x="306209" y="10071099"/>
                  </a:lnTo>
                  <a:lnTo>
                    <a:pt x="320396" y="10121899"/>
                  </a:lnTo>
                  <a:lnTo>
                    <a:pt x="334898" y="10172699"/>
                  </a:lnTo>
                  <a:lnTo>
                    <a:pt x="349714" y="10223499"/>
                  </a:lnTo>
                  <a:lnTo>
                    <a:pt x="364844" y="10261599"/>
                  </a:lnTo>
                  <a:lnTo>
                    <a:pt x="380286" y="10312399"/>
                  </a:lnTo>
                  <a:lnTo>
                    <a:pt x="396042" y="10363199"/>
                  </a:lnTo>
                  <a:lnTo>
                    <a:pt x="412109" y="10413999"/>
                  </a:lnTo>
                  <a:lnTo>
                    <a:pt x="428489" y="10464799"/>
                  </a:lnTo>
                  <a:lnTo>
                    <a:pt x="445179" y="10515599"/>
                  </a:lnTo>
                  <a:lnTo>
                    <a:pt x="462180" y="10553699"/>
                  </a:lnTo>
                  <a:lnTo>
                    <a:pt x="479491" y="10604499"/>
                  </a:lnTo>
                  <a:lnTo>
                    <a:pt x="497112" y="10655299"/>
                  </a:lnTo>
                  <a:lnTo>
                    <a:pt x="515043" y="10706099"/>
                  </a:lnTo>
                  <a:lnTo>
                    <a:pt x="533282" y="10756899"/>
                  </a:lnTo>
                  <a:lnTo>
                    <a:pt x="551502" y="10794999"/>
                  </a:lnTo>
                  <a:lnTo>
                    <a:pt x="570018" y="10845799"/>
                  </a:lnTo>
                  <a:lnTo>
                    <a:pt x="588829" y="10896599"/>
                  </a:lnTo>
                  <a:lnTo>
                    <a:pt x="607935" y="10934699"/>
                  </a:lnTo>
                  <a:lnTo>
                    <a:pt x="627334" y="10985499"/>
                  </a:lnTo>
                  <a:lnTo>
                    <a:pt x="647026" y="11036299"/>
                  </a:lnTo>
                  <a:lnTo>
                    <a:pt x="667010" y="11074399"/>
                  </a:lnTo>
                  <a:lnTo>
                    <a:pt x="687284" y="11125199"/>
                  </a:lnTo>
                  <a:lnTo>
                    <a:pt x="707848" y="11175999"/>
                  </a:lnTo>
                  <a:lnTo>
                    <a:pt x="728701" y="11214099"/>
                  </a:lnTo>
                  <a:lnTo>
                    <a:pt x="749843" y="11264899"/>
                  </a:lnTo>
                  <a:lnTo>
                    <a:pt x="771271" y="11302999"/>
                  </a:lnTo>
                  <a:lnTo>
                    <a:pt x="792985" y="11353799"/>
                  </a:lnTo>
                  <a:lnTo>
                    <a:pt x="814985" y="11404599"/>
                  </a:lnTo>
                  <a:lnTo>
                    <a:pt x="832646" y="11429999"/>
                  </a:lnTo>
                  <a:lnTo>
                    <a:pt x="1367144" y="11429999"/>
                  </a:lnTo>
                  <a:lnTo>
                    <a:pt x="1349504" y="11379199"/>
                  </a:lnTo>
                  <a:lnTo>
                    <a:pt x="1332147" y="11328399"/>
                  </a:lnTo>
                  <a:lnTo>
                    <a:pt x="1315074" y="11290299"/>
                  </a:lnTo>
                  <a:lnTo>
                    <a:pt x="1298285" y="11239499"/>
                  </a:lnTo>
                  <a:lnTo>
                    <a:pt x="1281780" y="11201399"/>
                  </a:lnTo>
                  <a:lnTo>
                    <a:pt x="1265561" y="11150599"/>
                  </a:lnTo>
                  <a:lnTo>
                    <a:pt x="1249627" y="11099799"/>
                  </a:lnTo>
                  <a:lnTo>
                    <a:pt x="1233978" y="11061699"/>
                  </a:lnTo>
                  <a:lnTo>
                    <a:pt x="1218616" y="11010899"/>
                  </a:lnTo>
                  <a:lnTo>
                    <a:pt x="1203541" y="10960099"/>
                  </a:lnTo>
                  <a:lnTo>
                    <a:pt x="1188753" y="10921999"/>
                  </a:lnTo>
                  <a:lnTo>
                    <a:pt x="1174252" y="10871199"/>
                  </a:lnTo>
                  <a:lnTo>
                    <a:pt x="1160039" y="10820399"/>
                  </a:lnTo>
                  <a:lnTo>
                    <a:pt x="1146115" y="10782299"/>
                  </a:lnTo>
                  <a:lnTo>
                    <a:pt x="1132479" y="10731499"/>
                  </a:lnTo>
                  <a:lnTo>
                    <a:pt x="1119133" y="10680699"/>
                  </a:lnTo>
                  <a:lnTo>
                    <a:pt x="1106076" y="10629899"/>
                  </a:lnTo>
                  <a:lnTo>
                    <a:pt x="1093309" y="10591799"/>
                  </a:lnTo>
                  <a:lnTo>
                    <a:pt x="1080833" y="10540999"/>
                  </a:lnTo>
                  <a:lnTo>
                    <a:pt x="1068648" y="10490199"/>
                  </a:lnTo>
                  <a:lnTo>
                    <a:pt x="1056754" y="10452099"/>
                  </a:lnTo>
                  <a:lnTo>
                    <a:pt x="1045152" y="10401299"/>
                  </a:lnTo>
                  <a:lnTo>
                    <a:pt x="1033842" y="10350499"/>
                  </a:lnTo>
                  <a:lnTo>
                    <a:pt x="1022825" y="10299699"/>
                  </a:lnTo>
                  <a:lnTo>
                    <a:pt x="1012101" y="10248899"/>
                  </a:lnTo>
                  <a:lnTo>
                    <a:pt x="1001670" y="10210799"/>
                  </a:lnTo>
                  <a:lnTo>
                    <a:pt x="991533" y="10159999"/>
                  </a:lnTo>
                  <a:lnTo>
                    <a:pt x="981691" y="10109199"/>
                  </a:lnTo>
                  <a:lnTo>
                    <a:pt x="972143" y="10058399"/>
                  </a:lnTo>
                  <a:lnTo>
                    <a:pt x="962890" y="10020299"/>
                  </a:lnTo>
                  <a:lnTo>
                    <a:pt x="953933" y="9969499"/>
                  </a:lnTo>
                  <a:lnTo>
                    <a:pt x="945273" y="9918699"/>
                  </a:lnTo>
                  <a:lnTo>
                    <a:pt x="936908" y="9867899"/>
                  </a:lnTo>
                  <a:lnTo>
                    <a:pt x="928841" y="9817099"/>
                  </a:lnTo>
                  <a:lnTo>
                    <a:pt x="921070" y="9778999"/>
                  </a:lnTo>
                  <a:lnTo>
                    <a:pt x="913598" y="9728199"/>
                  </a:lnTo>
                  <a:lnTo>
                    <a:pt x="906423" y="9677399"/>
                  </a:lnTo>
                  <a:lnTo>
                    <a:pt x="899548" y="9626599"/>
                  </a:lnTo>
                  <a:lnTo>
                    <a:pt x="892971" y="9575799"/>
                  </a:lnTo>
                  <a:lnTo>
                    <a:pt x="886694" y="9524999"/>
                  </a:lnTo>
                  <a:lnTo>
                    <a:pt x="880716" y="9486899"/>
                  </a:lnTo>
                  <a:lnTo>
                    <a:pt x="875039" y="9436099"/>
                  </a:lnTo>
                  <a:lnTo>
                    <a:pt x="869662" y="9385299"/>
                  </a:lnTo>
                  <a:lnTo>
                    <a:pt x="864587" y="9334499"/>
                  </a:lnTo>
                  <a:lnTo>
                    <a:pt x="859813" y="9283699"/>
                  </a:lnTo>
                  <a:lnTo>
                    <a:pt x="855341" y="9232899"/>
                  </a:lnTo>
                  <a:lnTo>
                    <a:pt x="851172" y="9182099"/>
                  </a:lnTo>
                  <a:lnTo>
                    <a:pt x="847305" y="9143999"/>
                  </a:lnTo>
                  <a:lnTo>
                    <a:pt x="843742" y="9093199"/>
                  </a:lnTo>
                  <a:lnTo>
                    <a:pt x="840483" y="9042399"/>
                  </a:lnTo>
                  <a:lnTo>
                    <a:pt x="837527" y="8991599"/>
                  </a:lnTo>
                  <a:lnTo>
                    <a:pt x="834876" y="8940799"/>
                  </a:lnTo>
                  <a:lnTo>
                    <a:pt x="832530" y="8889999"/>
                  </a:lnTo>
                  <a:lnTo>
                    <a:pt x="830490" y="8839199"/>
                  </a:lnTo>
                  <a:lnTo>
                    <a:pt x="828755" y="8788399"/>
                  </a:lnTo>
                  <a:lnTo>
                    <a:pt x="827326" y="8750299"/>
                  </a:lnTo>
                  <a:lnTo>
                    <a:pt x="826204" y="8699499"/>
                  </a:lnTo>
                  <a:lnTo>
                    <a:pt x="825390" y="8648699"/>
                  </a:lnTo>
                  <a:lnTo>
                    <a:pt x="824882" y="8597899"/>
                  </a:lnTo>
                  <a:lnTo>
                    <a:pt x="824733" y="8559799"/>
                  </a:lnTo>
                  <a:lnTo>
                    <a:pt x="824792" y="8496299"/>
                  </a:lnTo>
                  <a:lnTo>
                    <a:pt x="825210" y="8445499"/>
                  </a:lnTo>
                  <a:lnTo>
                    <a:pt x="825937" y="8394699"/>
                  </a:lnTo>
                  <a:lnTo>
                    <a:pt x="826974" y="8343899"/>
                  </a:lnTo>
                  <a:lnTo>
                    <a:pt x="828321" y="8305799"/>
                  </a:lnTo>
                  <a:lnTo>
                    <a:pt x="829978" y="8254999"/>
                  </a:lnTo>
                  <a:lnTo>
                    <a:pt x="831946" y="8204199"/>
                  </a:lnTo>
                  <a:lnTo>
                    <a:pt x="834226" y="8153399"/>
                  </a:lnTo>
                  <a:lnTo>
                    <a:pt x="836817" y="8102599"/>
                  </a:lnTo>
                  <a:lnTo>
                    <a:pt x="839720" y="8051799"/>
                  </a:lnTo>
                  <a:lnTo>
                    <a:pt x="842936" y="8000999"/>
                  </a:lnTo>
                  <a:lnTo>
                    <a:pt x="846466" y="7950199"/>
                  </a:lnTo>
                  <a:lnTo>
                    <a:pt x="850308" y="7899399"/>
                  </a:lnTo>
                  <a:lnTo>
                    <a:pt x="854465" y="7848599"/>
                  </a:lnTo>
                  <a:lnTo>
                    <a:pt x="858936" y="7797799"/>
                  </a:lnTo>
                  <a:lnTo>
                    <a:pt x="863721" y="7759699"/>
                  </a:lnTo>
                  <a:lnTo>
                    <a:pt x="868822" y="7708899"/>
                  </a:lnTo>
                  <a:lnTo>
                    <a:pt x="874238" y="7658099"/>
                  </a:lnTo>
                  <a:lnTo>
                    <a:pt x="879971" y="7607299"/>
                  </a:lnTo>
                  <a:lnTo>
                    <a:pt x="886020" y="7556499"/>
                  </a:lnTo>
                  <a:lnTo>
                    <a:pt x="893684" y="7492999"/>
                  </a:lnTo>
                  <a:lnTo>
                    <a:pt x="901781" y="7442199"/>
                  </a:lnTo>
                  <a:lnTo>
                    <a:pt x="910307" y="7378699"/>
                  </a:lnTo>
                  <a:lnTo>
                    <a:pt x="919261" y="7315199"/>
                  </a:lnTo>
                  <a:lnTo>
                    <a:pt x="928642" y="7264399"/>
                  </a:lnTo>
                  <a:lnTo>
                    <a:pt x="938447" y="7200899"/>
                  </a:lnTo>
                  <a:lnTo>
                    <a:pt x="948676" y="7137399"/>
                  </a:lnTo>
                  <a:lnTo>
                    <a:pt x="959326" y="7086599"/>
                  </a:lnTo>
                  <a:lnTo>
                    <a:pt x="970395" y="7023099"/>
                  </a:lnTo>
                  <a:lnTo>
                    <a:pt x="981882" y="6972299"/>
                  </a:lnTo>
                  <a:lnTo>
                    <a:pt x="993786" y="6908799"/>
                  </a:lnTo>
                  <a:lnTo>
                    <a:pt x="1006104" y="6857999"/>
                  </a:lnTo>
                  <a:lnTo>
                    <a:pt x="1018835" y="6794499"/>
                  </a:lnTo>
                  <a:lnTo>
                    <a:pt x="1031977" y="6743699"/>
                  </a:lnTo>
                  <a:lnTo>
                    <a:pt x="1045528" y="6680199"/>
                  </a:lnTo>
                  <a:lnTo>
                    <a:pt x="1059487" y="6629399"/>
                  </a:lnTo>
                  <a:lnTo>
                    <a:pt x="1073851" y="6565899"/>
                  </a:lnTo>
                  <a:lnTo>
                    <a:pt x="1088620" y="6515099"/>
                  </a:lnTo>
                  <a:lnTo>
                    <a:pt x="1103792" y="6451599"/>
                  </a:lnTo>
                  <a:lnTo>
                    <a:pt x="1119364" y="6400799"/>
                  </a:lnTo>
                  <a:lnTo>
                    <a:pt x="1135335" y="6337299"/>
                  </a:lnTo>
                  <a:lnTo>
                    <a:pt x="1151704" y="6286499"/>
                  </a:lnTo>
                  <a:lnTo>
                    <a:pt x="1168469" y="6222999"/>
                  </a:lnTo>
                  <a:lnTo>
                    <a:pt x="1185627" y="6172199"/>
                  </a:lnTo>
                  <a:lnTo>
                    <a:pt x="1203177" y="6121399"/>
                  </a:lnTo>
                  <a:lnTo>
                    <a:pt x="1221118" y="6057899"/>
                  </a:lnTo>
                  <a:lnTo>
                    <a:pt x="1239448" y="6007099"/>
                  </a:lnTo>
                  <a:lnTo>
                    <a:pt x="1258165" y="5956299"/>
                  </a:lnTo>
                  <a:lnTo>
                    <a:pt x="1277268" y="5892799"/>
                  </a:lnTo>
                  <a:lnTo>
                    <a:pt x="1296754" y="5841999"/>
                  </a:lnTo>
                  <a:lnTo>
                    <a:pt x="1316622" y="5791199"/>
                  </a:lnTo>
                  <a:lnTo>
                    <a:pt x="1336870" y="5740399"/>
                  </a:lnTo>
                  <a:lnTo>
                    <a:pt x="1357497" y="5676899"/>
                  </a:lnTo>
                  <a:lnTo>
                    <a:pt x="1378501" y="5626099"/>
                  </a:lnTo>
                  <a:lnTo>
                    <a:pt x="1399880" y="5575299"/>
                  </a:lnTo>
                  <a:lnTo>
                    <a:pt x="1421632" y="5524499"/>
                  </a:lnTo>
                  <a:lnTo>
                    <a:pt x="1443756" y="5460999"/>
                  </a:lnTo>
                  <a:lnTo>
                    <a:pt x="1466250" y="5410199"/>
                  </a:lnTo>
                  <a:lnTo>
                    <a:pt x="1489112" y="5359399"/>
                  </a:lnTo>
                  <a:lnTo>
                    <a:pt x="1512341" y="5308599"/>
                  </a:lnTo>
                  <a:lnTo>
                    <a:pt x="1535934" y="5257799"/>
                  </a:lnTo>
                  <a:lnTo>
                    <a:pt x="1559891" y="5206999"/>
                  </a:lnTo>
                  <a:lnTo>
                    <a:pt x="1584209" y="5156199"/>
                  </a:lnTo>
                  <a:lnTo>
                    <a:pt x="1608887" y="5105399"/>
                  </a:lnTo>
                  <a:lnTo>
                    <a:pt x="1633923" y="5054599"/>
                  </a:lnTo>
                  <a:lnTo>
                    <a:pt x="1659315" y="4991099"/>
                  </a:lnTo>
                  <a:lnTo>
                    <a:pt x="1685062" y="4940299"/>
                  </a:lnTo>
                  <a:lnTo>
                    <a:pt x="1711162" y="4889499"/>
                  </a:lnTo>
                  <a:lnTo>
                    <a:pt x="1737613" y="4838699"/>
                  </a:lnTo>
                  <a:lnTo>
                    <a:pt x="1764413" y="4800599"/>
                  </a:lnTo>
                  <a:lnTo>
                    <a:pt x="1791561" y="4749799"/>
                  </a:lnTo>
                  <a:lnTo>
                    <a:pt x="1819056" y="4698999"/>
                  </a:lnTo>
                  <a:lnTo>
                    <a:pt x="1846894" y="4648199"/>
                  </a:lnTo>
                  <a:lnTo>
                    <a:pt x="1875075" y="4597399"/>
                  </a:lnTo>
                  <a:lnTo>
                    <a:pt x="1903597" y="4546599"/>
                  </a:lnTo>
                  <a:lnTo>
                    <a:pt x="1932458" y="4495799"/>
                  </a:lnTo>
                  <a:lnTo>
                    <a:pt x="1961657" y="4444999"/>
                  </a:lnTo>
                  <a:lnTo>
                    <a:pt x="1991192" y="4394199"/>
                  </a:lnTo>
                  <a:lnTo>
                    <a:pt x="2021060" y="4356099"/>
                  </a:lnTo>
                  <a:lnTo>
                    <a:pt x="2051261" y="4305299"/>
                  </a:lnTo>
                  <a:lnTo>
                    <a:pt x="2081792" y="4254499"/>
                  </a:lnTo>
                  <a:lnTo>
                    <a:pt x="2112653" y="4203699"/>
                  </a:lnTo>
                  <a:lnTo>
                    <a:pt x="2143841" y="4165599"/>
                  </a:lnTo>
                  <a:lnTo>
                    <a:pt x="2175354" y="4114799"/>
                  </a:lnTo>
                  <a:lnTo>
                    <a:pt x="2207191" y="4063999"/>
                  </a:lnTo>
                  <a:lnTo>
                    <a:pt x="2239350" y="4013199"/>
                  </a:lnTo>
                  <a:lnTo>
                    <a:pt x="2271829" y="3975099"/>
                  </a:lnTo>
                  <a:lnTo>
                    <a:pt x="2304627" y="3924299"/>
                  </a:lnTo>
                  <a:lnTo>
                    <a:pt x="2337742" y="3886199"/>
                  </a:lnTo>
                  <a:lnTo>
                    <a:pt x="2371173" y="3835399"/>
                  </a:lnTo>
                  <a:lnTo>
                    <a:pt x="2404916" y="3784599"/>
                  </a:lnTo>
                  <a:lnTo>
                    <a:pt x="2438972" y="3746499"/>
                  </a:lnTo>
                  <a:lnTo>
                    <a:pt x="2473338" y="3695699"/>
                  </a:lnTo>
                  <a:lnTo>
                    <a:pt x="2508012" y="3657599"/>
                  </a:lnTo>
                  <a:lnTo>
                    <a:pt x="2542993" y="3606799"/>
                  </a:lnTo>
                  <a:lnTo>
                    <a:pt x="2578278" y="3568699"/>
                  </a:lnTo>
                  <a:lnTo>
                    <a:pt x="2613868" y="3517899"/>
                  </a:lnTo>
                  <a:lnTo>
                    <a:pt x="2649758" y="3479799"/>
                  </a:lnTo>
                  <a:lnTo>
                    <a:pt x="2685949" y="3428999"/>
                  </a:lnTo>
                  <a:lnTo>
                    <a:pt x="2759222" y="3352799"/>
                  </a:lnTo>
                  <a:lnTo>
                    <a:pt x="2796302" y="3301999"/>
                  </a:lnTo>
                  <a:lnTo>
                    <a:pt x="2871338" y="3225799"/>
                  </a:lnTo>
                  <a:lnTo>
                    <a:pt x="2909292" y="3174999"/>
                  </a:lnTo>
                  <a:lnTo>
                    <a:pt x="2986061" y="3098799"/>
                  </a:lnTo>
                  <a:lnTo>
                    <a:pt x="3024873" y="3060699"/>
                  </a:lnTo>
                  <a:lnTo>
                    <a:pt x="3063968" y="3009899"/>
                  </a:lnTo>
                  <a:lnTo>
                    <a:pt x="3142999" y="2933699"/>
                  </a:lnTo>
                  <a:lnTo>
                    <a:pt x="3263623" y="2819399"/>
                  </a:lnTo>
                  <a:lnTo>
                    <a:pt x="3386699" y="2705099"/>
                  </a:lnTo>
                  <a:lnTo>
                    <a:pt x="3512181" y="2590799"/>
                  </a:lnTo>
                  <a:lnTo>
                    <a:pt x="3640023" y="2476499"/>
                  </a:lnTo>
                  <a:lnTo>
                    <a:pt x="3726539" y="2400299"/>
                  </a:lnTo>
                  <a:lnTo>
                    <a:pt x="3770178" y="2374899"/>
                  </a:lnTo>
                  <a:lnTo>
                    <a:pt x="3902601" y="2260599"/>
                  </a:lnTo>
                  <a:lnTo>
                    <a:pt x="3947238" y="2235199"/>
                  </a:lnTo>
                  <a:lnTo>
                    <a:pt x="4037245" y="2158999"/>
                  </a:lnTo>
                  <a:lnTo>
                    <a:pt x="4082612" y="2133599"/>
                  </a:lnTo>
                  <a:lnTo>
                    <a:pt x="4174064" y="2057399"/>
                  </a:lnTo>
                  <a:lnTo>
                    <a:pt x="4220146" y="2031999"/>
                  </a:lnTo>
                  <a:lnTo>
                    <a:pt x="4266463" y="1993899"/>
                  </a:lnTo>
                  <a:lnTo>
                    <a:pt x="4313012" y="1968499"/>
                  </a:lnTo>
                  <a:lnTo>
                    <a:pt x="4359793" y="1930399"/>
                  </a:lnTo>
                  <a:lnTo>
                    <a:pt x="4406804" y="1904999"/>
                  </a:lnTo>
                  <a:lnTo>
                    <a:pt x="4454043" y="1866899"/>
                  </a:lnTo>
                  <a:lnTo>
                    <a:pt x="4549197" y="1816099"/>
                  </a:lnTo>
                  <a:lnTo>
                    <a:pt x="4597110" y="1777999"/>
                  </a:lnTo>
                  <a:lnTo>
                    <a:pt x="4693596" y="1727199"/>
                  </a:lnTo>
                  <a:lnTo>
                    <a:pt x="4742167" y="1689099"/>
                  </a:lnTo>
                  <a:lnTo>
                    <a:pt x="4938592" y="1587499"/>
                  </a:lnTo>
                  <a:lnTo>
                    <a:pt x="4988226" y="1549399"/>
                  </a:lnTo>
                  <a:lnTo>
                    <a:pt x="5495688" y="1295399"/>
                  </a:lnTo>
                  <a:lnTo>
                    <a:pt x="5547510" y="1282699"/>
                  </a:lnTo>
                  <a:lnTo>
                    <a:pt x="5704099" y="1206499"/>
                  </a:lnTo>
                  <a:lnTo>
                    <a:pt x="5756664" y="1193799"/>
                  </a:lnTo>
                  <a:lnTo>
                    <a:pt x="5862339" y="1142999"/>
                  </a:lnTo>
                  <a:lnTo>
                    <a:pt x="5915445" y="1130299"/>
                  </a:lnTo>
                  <a:lnTo>
                    <a:pt x="6022184" y="1079499"/>
                  </a:lnTo>
                  <a:lnTo>
                    <a:pt x="6075815" y="1066799"/>
                  </a:lnTo>
                  <a:lnTo>
                    <a:pt x="6129617" y="1041399"/>
                  </a:lnTo>
                  <a:lnTo>
                    <a:pt x="6183589" y="1028699"/>
                  </a:lnTo>
                  <a:lnTo>
                    <a:pt x="6237729" y="1003299"/>
                  </a:lnTo>
                  <a:lnTo>
                    <a:pt x="6346506" y="977899"/>
                  </a:lnTo>
                  <a:lnTo>
                    <a:pt x="6401140" y="952499"/>
                  </a:lnTo>
                  <a:lnTo>
                    <a:pt x="6510890" y="927099"/>
                  </a:lnTo>
                  <a:lnTo>
                    <a:pt x="6566003" y="901699"/>
                  </a:lnTo>
                  <a:lnTo>
                    <a:pt x="6787998" y="850899"/>
                  </a:lnTo>
                  <a:lnTo>
                    <a:pt x="6843874" y="825499"/>
                  </a:lnTo>
                  <a:lnTo>
                    <a:pt x="7182169" y="749299"/>
                  </a:lnTo>
                  <a:lnTo>
                    <a:pt x="7239042" y="749299"/>
                  </a:lnTo>
                  <a:lnTo>
                    <a:pt x="7467873" y="698499"/>
                  </a:lnTo>
                  <a:lnTo>
                    <a:pt x="7525407" y="698499"/>
                  </a:lnTo>
                  <a:lnTo>
                    <a:pt x="7640854" y="673099"/>
                  </a:lnTo>
                  <a:lnTo>
                    <a:pt x="7698764" y="673099"/>
                  </a:lnTo>
                  <a:lnTo>
                    <a:pt x="7814948" y="647699"/>
                  </a:lnTo>
                  <a:lnTo>
                    <a:pt x="7873218" y="647699"/>
                  </a:lnTo>
                  <a:lnTo>
                    <a:pt x="7931605" y="634999"/>
                  </a:lnTo>
                  <a:lnTo>
                    <a:pt x="7990107" y="634999"/>
                  </a:lnTo>
                  <a:lnTo>
                    <a:pt x="8048723" y="622299"/>
                  </a:lnTo>
                  <a:lnTo>
                    <a:pt x="8166287" y="622299"/>
                  </a:lnTo>
                  <a:lnTo>
                    <a:pt x="8225232" y="609599"/>
                  </a:lnTo>
                  <a:lnTo>
                    <a:pt x="8402700" y="609599"/>
                  </a:lnTo>
                  <a:lnTo>
                    <a:pt x="8462061" y="596899"/>
                  </a:lnTo>
                  <a:lnTo>
                    <a:pt x="9367310" y="596899"/>
                  </a:lnTo>
                  <a:lnTo>
                    <a:pt x="9367310" y="0"/>
                  </a:lnTo>
                  <a:close/>
                </a:path>
                <a:path w="9367519" h="11430000">
                  <a:moveTo>
                    <a:pt x="9367310" y="596899"/>
                  </a:moveTo>
                  <a:lnTo>
                    <a:pt x="9059055" y="596899"/>
                  </a:lnTo>
                  <a:lnTo>
                    <a:pt x="9108975" y="609599"/>
                  </a:lnTo>
                  <a:lnTo>
                    <a:pt x="9308773" y="609599"/>
                  </a:lnTo>
                  <a:lnTo>
                    <a:pt x="9358717" y="622299"/>
                  </a:lnTo>
                  <a:lnTo>
                    <a:pt x="9367310" y="622299"/>
                  </a:lnTo>
                  <a:lnTo>
                    <a:pt x="9367310" y="596899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5945333-5D3C-E1FD-A42D-4FDF55DF2A16}"/>
                </a:ext>
              </a:extLst>
            </p:cNvPr>
            <p:cNvSpPr/>
            <p:nvPr/>
          </p:nvSpPr>
          <p:spPr>
            <a:xfrm>
              <a:off x="10811765" y="11969"/>
              <a:ext cx="9292590" cy="11430000"/>
            </a:xfrm>
            <a:custGeom>
              <a:avLst/>
              <a:gdLst/>
              <a:ahLst/>
              <a:cxnLst/>
              <a:rect l="l" t="t" r="r" b="b"/>
              <a:pathLst>
                <a:path w="9292590" h="11430000">
                  <a:moveTo>
                    <a:pt x="9292333" y="0"/>
                  </a:moveTo>
                  <a:lnTo>
                    <a:pt x="6389683" y="0"/>
                  </a:lnTo>
                  <a:lnTo>
                    <a:pt x="6266749" y="25399"/>
                  </a:lnTo>
                  <a:lnTo>
                    <a:pt x="6205516" y="50799"/>
                  </a:lnTo>
                  <a:lnTo>
                    <a:pt x="5962202" y="101599"/>
                  </a:lnTo>
                  <a:lnTo>
                    <a:pt x="5901789" y="126999"/>
                  </a:lnTo>
                  <a:lnTo>
                    <a:pt x="5781478" y="152399"/>
                  </a:lnTo>
                  <a:lnTo>
                    <a:pt x="5721585" y="177799"/>
                  </a:lnTo>
                  <a:lnTo>
                    <a:pt x="5661870" y="190499"/>
                  </a:lnTo>
                  <a:lnTo>
                    <a:pt x="5602334" y="215899"/>
                  </a:lnTo>
                  <a:lnTo>
                    <a:pt x="5542981" y="228599"/>
                  </a:lnTo>
                  <a:lnTo>
                    <a:pt x="5483813" y="253999"/>
                  </a:lnTo>
                  <a:lnTo>
                    <a:pt x="5424832" y="266699"/>
                  </a:lnTo>
                  <a:lnTo>
                    <a:pt x="5366040" y="292099"/>
                  </a:lnTo>
                  <a:lnTo>
                    <a:pt x="5307439" y="304799"/>
                  </a:lnTo>
                  <a:lnTo>
                    <a:pt x="5132811" y="380999"/>
                  </a:lnTo>
                  <a:lnTo>
                    <a:pt x="5075000" y="393699"/>
                  </a:lnTo>
                  <a:lnTo>
                    <a:pt x="5017392" y="419099"/>
                  </a:lnTo>
                  <a:lnTo>
                    <a:pt x="4397774" y="698499"/>
                  </a:lnTo>
                  <a:lnTo>
                    <a:pt x="4342784" y="736599"/>
                  </a:lnTo>
                  <a:lnTo>
                    <a:pt x="4179221" y="812799"/>
                  </a:lnTo>
                  <a:lnTo>
                    <a:pt x="4125177" y="850899"/>
                  </a:lnTo>
                  <a:lnTo>
                    <a:pt x="4071375" y="876299"/>
                  </a:lnTo>
                  <a:lnTo>
                    <a:pt x="4017818" y="914399"/>
                  </a:lnTo>
                  <a:lnTo>
                    <a:pt x="3911447" y="965199"/>
                  </a:lnTo>
                  <a:lnTo>
                    <a:pt x="3806082" y="1041399"/>
                  </a:lnTo>
                  <a:lnTo>
                    <a:pt x="3753783" y="1066799"/>
                  </a:lnTo>
                  <a:lnTo>
                    <a:pt x="3701742" y="1104899"/>
                  </a:lnTo>
                  <a:lnTo>
                    <a:pt x="3649962" y="1130299"/>
                  </a:lnTo>
                  <a:lnTo>
                    <a:pt x="3547193" y="1206499"/>
                  </a:lnTo>
                  <a:lnTo>
                    <a:pt x="3496209" y="1231899"/>
                  </a:lnTo>
                  <a:lnTo>
                    <a:pt x="3294995" y="1384299"/>
                  </a:lnTo>
                  <a:lnTo>
                    <a:pt x="3245384" y="1409699"/>
                  </a:lnTo>
                  <a:lnTo>
                    <a:pt x="3098249" y="1523999"/>
                  </a:lnTo>
                  <a:lnTo>
                    <a:pt x="2906117" y="1676399"/>
                  </a:lnTo>
                  <a:lnTo>
                    <a:pt x="2858823" y="1727199"/>
                  </a:lnTo>
                  <a:lnTo>
                    <a:pt x="2765136" y="1803399"/>
                  </a:lnTo>
                  <a:lnTo>
                    <a:pt x="2626895" y="1917699"/>
                  </a:lnTo>
                  <a:lnTo>
                    <a:pt x="2581434" y="1968499"/>
                  </a:lnTo>
                  <a:lnTo>
                    <a:pt x="2491457" y="2044699"/>
                  </a:lnTo>
                  <a:lnTo>
                    <a:pt x="2446945" y="2095499"/>
                  </a:lnTo>
                  <a:lnTo>
                    <a:pt x="2402753" y="2133599"/>
                  </a:lnTo>
                  <a:lnTo>
                    <a:pt x="2358885" y="2184399"/>
                  </a:lnTo>
                  <a:lnTo>
                    <a:pt x="2272126" y="2260599"/>
                  </a:lnTo>
                  <a:lnTo>
                    <a:pt x="2229240" y="2311399"/>
                  </a:lnTo>
                  <a:lnTo>
                    <a:pt x="2186687" y="2349499"/>
                  </a:lnTo>
                  <a:lnTo>
                    <a:pt x="2102585" y="2451099"/>
                  </a:lnTo>
                  <a:lnTo>
                    <a:pt x="2061042" y="2489199"/>
                  </a:lnTo>
                  <a:lnTo>
                    <a:pt x="2019841" y="2539999"/>
                  </a:lnTo>
                  <a:lnTo>
                    <a:pt x="1978983" y="2578099"/>
                  </a:lnTo>
                  <a:lnTo>
                    <a:pt x="1938471" y="2628899"/>
                  </a:lnTo>
                  <a:lnTo>
                    <a:pt x="1898307" y="2679699"/>
                  </a:lnTo>
                  <a:lnTo>
                    <a:pt x="1858494" y="2730499"/>
                  </a:lnTo>
                  <a:lnTo>
                    <a:pt x="1819034" y="2768599"/>
                  </a:lnTo>
                  <a:lnTo>
                    <a:pt x="1779929" y="2819399"/>
                  </a:lnTo>
                  <a:lnTo>
                    <a:pt x="1741182" y="2870199"/>
                  </a:lnTo>
                  <a:lnTo>
                    <a:pt x="1702795" y="2920999"/>
                  </a:lnTo>
                  <a:lnTo>
                    <a:pt x="1664769" y="2971799"/>
                  </a:lnTo>
                  <a:lnTo>
                    <a:pt x="1627109" y="3009899"/>
                  </a:lnTo>
                  <a:lnTo>
                    <a:pt x="1589815" y="3060699"/>
                  </a:lnTo>
                  <a:lnTo>
                    <a:pt x="1552890" y="3111499"/>
                  </a:lnTo>
                  <a:lnTo>
                    <a:pt x="1516336" y="3162299"/>
                  </a:lnTo>
                  <a:lnTo>
                    <a:pt x="1480157" y="3213099"/>
                  </a:lnTo>
                  <a:lnTo>
                    <a:pt x="1444353" y="3263899"/>
                  </a:lnTo>
                  <a:lnTo>
                    <a:pt x="1408927" y="3314699"/>
                  </a:lnTo>
                  <a:lnTo>
                    <a:pt x="1373882" y="3365499"/>
                  </a:lnTo>
                  <a:lnTo>
                    <a:pt x="1339220" y="3416299"/>
                  </a:lnTo>
                  <a:lnTo>
                    <a:pt x="1304943" y="3467099"/>
                  </a:lnTo>
                  <a:lnTo>
                    <a:pt x="1271054" y="3530599"/>
                  </a:lnTo>
                  <a:lnTo>
                    <a:pt x="1237555" y="3581399"/>
                  </a:lnTo>
                  <a:lnTo>
                    <a:pt x="1204447" y="3632199"/>
                  </a:lnTo>
                  <a:lnTo>
                    <a:pt x="1171734" y="3682999"/>
                  </a:lnTo>
                  <a:lnTo>
                    <a:pt x="1139418" y="3733799"/>
                  </a:lnTo>
                  <a:lnTo>
                    <a:pt x="1107501" y="3784599"/>
                  </a:lnTo>
                  <a:lnTo>
                    <a:pt x="1075985" y="3848099"/>
                  </a:lnTo>
                  <a:lnTo>
                    <a:pt x="1044873" y="3898899"/>
                  </a:lnTo>
                  <a:lnTo>
                    <a:pt x="1014167" y="3949699"/>
                  </a:lnTo>
                  <a:lnTo>
                    <a:pt x="983869" y="4013199"/>
                  </a:lnTo>
                  <a:lnTo>
                    <a:pt x="953981" y="4063999"/>
                  </a:lnTo>
                  <a:lnTo>
                    <a:pt x="924507" y="4114799"/>
                  </a:lnTo>
                  <a:lnTo>
                    <a:pt x="895448" y="4178299"/>
                  </a:lnTo>
                  <a:lnTo>
                    <a:pt x="866806" y="4229099"/>
                  </a:lnTo>
                  <a:lnTo>
                    <a:pt x="838584" y="4279899"/>
                  </a:lnTo>
                  <a:lnTo>
                    <a:pt x="810784" y="4343399"/>
                  </a:lnTo>
                  <a:lnTo>
                    <a:pt x="783408" y="4394199"/>
                  </a:lnTo>
                  <a:lnTo>
                    <a:pt x="756459" y="4457699"/>
                  </a:lnTo>
                  <a:lnTo>
                    <a:pt x="729939" y="4508499"/>
                  </a:lnTo>
                  <a:lnTo>
                    <a:pt x="703850" y="4571999"/>
                  </a:lnTo>
                  <a:lnTo>
                    <a:pt x="678195" y="4622799"/>
                  </a:lnTo>
                  <a:lnTo>
                    <a:pt x="652976" y="4686299"/>
                  </a:lnTo>
                  <a:lnTo>
                    <a:pt x="628195" y="4749799"/>
                  </a:lnTo>
                  <a:lnTo>
                    <a:pt x="603855" y="4800599"/>
                  </a:lnTo>
                  <a:lnTo>
                    <a:pt x="579957" y="4864099"/>
                  </a:lnTo>
                  <a:lnTo>
                    <a:pt x="556505" y="4914899"/>
                  </a:lnTo>
                  <a:lnTo>
                    <a:pt x="533500" y="4978399"/>
                  </a:lnTo>
                  <a:lnTo>
                    <a:pt x="510945" y="5041899"/>
                  </a:lnTo>
                  <a:lnTo>
                    <a:pt x="488842" y="5105399"/>
                  </a:lnTo>
                  <a:lnTo>
                    <a:pt x="467193" y="5156199"/>
                  </a:lnTo>
                  <a:lnTo>
                    <a:pt x="446001" y="5219699"/>
                  </a:lnTo>
                  <a:lnTo>
                    <a:pt x="425267" y="5283199"/>
                  </a:lnTo>
                  <a:lnTo>
                    <a:pt x="404995" y="5346699"/>
                  </a:lnTo>
                  <a:lnTo>
                    <a:pt x="385187" y="5397499"/>
                  </a:lnTo>
                  <a:lnTo>
                    <a:pt x="365844" y="5460999"/>
                  </a:lnTo>
                  <a:lnTo>
                    <a:pt x="346970" y="5524499"/>
                  </a:lnTo>
                  <a:lnTo>
                    <a:pt x="328566" y="5587999"/>
                  </a:lnTo>
                  <a:lnTo>
                    <a:pt x="310635" y="5651499"/>
                  </a:lnTo>
                  <a:lnTo>
                    <a:pt x="293179" y="5714999"/>
                  </a:lnTo>
                  <a:lnTo>
                    <a:pt x="276201" y="5765799"/>
                  </a:lnTo>
                  <a:lnTo>
                    <a:pt x="259702" y="5829299"/>
                  </a:lnTo>
                  <a:lnTo>
                    <a:pt x="243685" y="5892799"/>
                  </a:lnTo>
                  <a:lnTo>
                    <a:pt x="228152" y="5956299"/>
                  </a:lnTo>
                  <a:lnTo>
                    <a:pt x="213106" y="6019799"/>
                  </a:lnTo>
                  <a:lnTo>
                    <a:pt x="198549" y="6083299"/>
                  </a:lnTo>
                  <a:lnTo>
                    <a:pt x="184483" y="6146799"/>
                  </a:lnTo>
                  <a:lnTo>
                    <a:pt x="170911" y="6210299"/>
                  </a:lnTo>
                  <a:lnTo>
                    <a:pt x="157835" y="6273799"/>
                  </a:lnTo>
                  <a:lnTo>
                    <a:pt x="145256" y="6337299"/>
                  </a:lnTo>
                  <a:lnTo>
                    <a:pt x="133179" y="6400799"/>
                  </a:lnTo>
                  <a:lnTo>
                    <a:pt x="121603" y="6476999"/>
                  </a:lnTo>
                  <a:lnTo>
                    <a:pt x="110533" y="6540499"/>
                  </a:lnTo>
                  <a:lnTo>
                    <a:pt x="99971" y="6603999"/>
                  </a:lnTo>
                  <a:lnTo>
                    <a:pt x="89918" y="6667499"/>
                  </a:lnTo>
                  <a:lnTo>
                    <a:pt x="80377" y="6730999"/>
                  </a:lnTo>
                  <a:lnTo>
                    <a:pt x="71350" y="6794499"/>
                  </a:lnTo>
                  <a:lnTo>
                    <a:pt x="62839" y="6857999"/>
                  </a:lnTo>
                  <a:lnTo>
                    <a:pt x="56573" y="6908799"/>
                  </a:lnTo>
                  <a:lnTo>
                    <a:pt x="50640" y="6972299"/>
                  </a:lnTo>
                  <a:lnTo>
                    <a:pt x="45040" y="7023099"/>
                  </a:lnTo>
                  <a:lnTo>
                    <a:pt x="39772" y="7073899"/>
                  </a:lnTo>
                  <a:lnTo>
                    <a:pt x="34835" y="7124699"/>
                  </a:lnTo>
                  <a:lnTo>
                    <a:pt x="30228" y="7175499"/>
                  </a:lnTo>
                  <a:lnTo>
                    <a:pt x="25950" y="7226299"/>
                  </a:lnTo>
                  <a:lnTo>
                    <a:pt x="22001" y="7277099"/>
                  </a:lnTo>
                  <a:lnTo>
                    <a:pt x="18380" y="7327899"/>
                  </a:lnTo>
                  <a:lnTo>
                    <a:pt x="15085" y="7378699"/>
                  </a:lnTo>
                  <a:lnTo>
                    <a:pt x="12116" y="7429499"/>
                  </a:lnTo>
                  <a:lnTo>
                    <a:pt x="9473" y="7480299"/>
                  </a:lnTo>
                  <a:lnTo>
                    <a:pt x="7153" y="7531099"/>
                  </a:lnTo>
                  <a:lnTo>
                    <a:pt x="5158" y="7581899"/>
                  </a:lnTo>
                  <a:lnTo>
                    <a:pt x="3484" y="7632699"/>
                  </a:lnTo>
                  <a:lnTo>
                    <a:pt x="2133" y="7683499"/>
                  </a:lnTo>
                  <a:lnTo>
                    <a:pt x="1102" y="7734299"/>
                  </a:lnTo>
                  <a:lnTo>
                    <a:pt x="391" y="7785099"/>
                  </a:lnTo>
                  <a:lnTo>
                    <a:pt x="0" y="7835899"/>
                  </a:lnTo>
                  <a:lnTo>
                    <a:pt x="48" y="7912099"/>
                  </a:lnTo>
                  <a:lnTo>
                    <a:pt x="731" y="7988299"/>
                  </a:lnTo>
                  <a:lnTo>
                    <a:pt x="1608" y="8039099"/>
                  </a:lnTo>
                  <a:lnTo>
                    <a:pt x="2799" y="8089899"/>
                  </a:lnTo>
                  <a:lnTo>
                    <a:pt x="4305" y="8140699"/>
                  </a:lnTo>
                  <a:lnTo>
                    <a:pt x="6124" y="8178799"/>
                  </a:lnTo>
                  <a:lnTo>
                    <a:pt x="8255" y="8229599"/>
                  </a:lnTo>
                  <a:lnTo>
                    <a:pt x="10697" y="8280399"/>
                  </a:lnTo>
                  <a:lnTo>
                    <a:pt x="13451" y="8331199"/>
                  </a:lnTo>
                  <a:lnTo>
                    <a:pt x="16514" y="8381999"/>
                  </a:lnTo>
                  <a:lnTo>
                    <a:pt x="19886" y="8432799"/>
                  </a:lnTo>
                  <a:lnTo>
                    <a:pt x="23566" y="8483599"/>
                  </a:lnTo>
                  <a:lnTo>
                    <a:pt x="27553" y="8534399"/>
                  </a:lnTo>
                  <a:lnTo>
                    <a:pt x="31847" y="8585199"/>
                  </a:lnTo>
                  <a:lnTo>
                    <a:pt x="36447" y="8635999"/>
                  </a:lnTo>
                  <a:lnTo>
                    <a:pt x="41351" y="8686799"/>
                  </a:lnTo>
                  <a:lnTo>
                    <a:pt x="46559" y="8737599"/>
                  </a:lnTo>
                  <a:lnTo>
                    <a:pt x="52070" y="8775699"/>
                  </a:lnTo>
                  <a:lnTo>
                    <a:pt x="57883" y="8826499"/>
                  </a:lnTo>
                  <a:lnTo>
                    <a:pt x="63998" y="8877299"/>
                  </a:lnTo>
                  <a:lnTo>
                    <a:pt x="70413" y="8928099"/>
                  </a:lnTo>
                  <a:lnTo>
                    <a:pt x="77127" y="8978899"/>
                  </a:lnTo>
                  <a:lnTo>
                    <a:pt x="84141" y="9029699"/>
                  </a:lnTo>
                  <a:lnTo>
                    <a:pt x="91452" y="9080499"/>
                  </a:lnTo>
                  <a:lnTo>
                    <a:pt x="99060" y="9118599"/>
                  </a:lnTo>
                  <a:lnTo>
                    <a:pt x="106965" y="9169399"/>
                  </a:lnTo>
                  <a:lnTo>
                    <a:pt x="115165" y="9220199"/>
                  </a:lnTo>
                  <a:lnTo>
                    <a:pt x="123660" y="9270999"/>
                  </a:lnTo>
                  <a:lnTo>
                    <a:pt x="132448" y="9321799"/>
                  </a:lnTo>
                  <a:lnTo>
                    <a:pt x="141529" y="9372599"/>
                  </a:lnTo>
                  <a:lnTo>
                    <a:pt x="150902" y="9410699"/>
                  </a:lnTo>
                  <a:lnTo>
                    <a:pt x="160566" y="9461499"/>
                  </a:lnTo>
                  <a:lnTo>
                    <a:pt x="170520" y="9512299"/>
                  </a:lnTo>
                  <a:lnTo>
                    <a:pt x="180764" y="9563099"/>
                  </a:lnTo>
                  <a:lnTo>
                    <a:pt x="191296" y="9601199"/>
                  </a:lnTo>
                  <a:lnTo>
                    <a:pt x="202117" y="9651999"/>
                  </a:lnTo>
                  <a:lnTo>
                    <a:pt x="213224" y="9702799"/>
                  </a:lnTo>
                  <a:lnTo>
                    <a:pt x="224617" y="9753599"/>
                  </a:lnTo>
                  <a:lnTo>
                    <a:pt x="236295" y="9791699"/>
                  </a:lnTo>
                  <a:lnTo>
                    <a:pt x="248257" y="9842499"/>
                  </a:lnTo>
                  <a:lnTo>
                    <a:pt x="260503" y="9893299"/>
                  </a:lnTo>
                  <a:lnTo>
                    <a:pt x="273032" y="9944099"/>
                  </a:lnTo>
                  <a:lnTo>
                    <a:pt x="285842" y="9982199"/>
                  </a:lnTo>
                  <a:lnTo>
                    <a:pt x="298934" y="10032999"/>
                  </a:lnTo>
                  <a:lnTo>
                    <a:pt x="312305" y="10083799"/>
                  </a:lnTo>
                  <a:lnTo>
                    <a:pt x="325956" y="10121899"/>
                  </a:lnTo>
                  <a:lnTo>
                    <a:pt x="339885" y="10172699"/>
                  </a:lnTo>
                  <a:lnTo>
                    <a:pt x="354091" y="10223499"/>
                  </a:lnTo>
                  <a:lnTo>
                    <a:pt x="368575" y="10261599"/>
                  </a:lnTo>
                  <a:lnTo>
                    <a:pt x="383334" y="10312399"/>
                  </a:lnTo>
                  <a:lnTo>
                    <a:pt x="398368" y="10363199"/>
                  </a:lnTo>
                  <a:lnTo>
                    <a:pt x="413676" y="10401299"/>
                  </a:lnTo>
                  <a:lnTo>
                    <a:pt x="429257" y="10452099"/>
                  </a:lnTo>
                  <a:lnTo>
                    <a:pt x="445111" y="10502899"/>
                  </a:lnTo>
                  <a:lnTo>
                    <a:pt x="461237" y="10540999"/>
                  </a:lnTo>
                  <a:lnTo>
                    <a:pt x="477633" y="10591799"/>
                  </a:lnTo>
                  <a:lnTo>
                    <a:pt x="494299" y="10629899"/>
                  </a:lnTo>
                  <a:lnTo>
                    <a:pt x="511234" y="10680699"/>
                  </a:lnTo>
                  <a:lnTo>
                    <a:pt x="528438" y="10731499"/>
                  </a:lnTo>
                  <a:lnTo>
                    <a:pt x="545908" y="10769599"/>
                  </a:lnTo>
                  <a:lnTo>
                    <a:pt x="563646" y="10820399"/>
                  </a:lnTo>
                  <a:lnTo>
                    <a:pt x="581648" y="10858499"/>
                  </a:lnTo>
                  <a:lnTo>
                    <a:pt x="599916" y="10909299"/>
                  </a:lnTo>
                  <a:lnTo>
                    <a:pt x="618448" y="10947399"/>
                  </a:lnTo>
                  <a:lnTo>
                    <a:pt x="637242" y="10998199"/>
                  </a:lnTo>
                  <a:lnTo>
                    <a:pt x="656299" y="11036299"/>
                  </a:lnTo>
                  <a:lnTo>
                    <a:pt x="675617" y="11087099"/>
                  </a:lnTo>
                  <a:lnTo>
                    <a:pt x="695196" y="11125199"/>
                  </a:lnTo>
                  <a:lnTo>
                    <a:pt x="715035" y="11175999"/>
                  </a:lnTo>
                  <a:lnTo>
                    <a:pt x="735132" y="11214099"/>
                  </a:lnTo>
                  <a:lnTo>
                    <a:pt x="755487" y="11264899"/>
                  </a:lnTo>
                  <a:lnTo>
                    <a:pt x="776100" y="11302999"/>
                  </a:lnTo>
                  <a:lnTo>
                    <a:pt x="796968" y="11341099"/>
                  </a:lnTo>
                  <a:lnTo>
                    <a:pt x="818093" y="11391899"/>
                  </a:lnTo>
                  <a:lnTo>
                    <a:pt x="839471" y="11429999"/>
                  </a:lnTo>
                  <a:lnTo>
                    <a:pt x="1213005" y="11429999"/>
                  </a:lnTo>
                  <a:lnTo>
                    <a:pt x="1195047" y="11391899"/>
                  </a:lnTo>
                  <a:lnTo>
                    <a:pt x="1177824" y="11341099"/>
                  </a:lnTo>
                  <a:lnTo>
                    <a:pt x="1160874" y="11302999"/>
                  </a:lnTo>
                  <a:lnTo>
                    <a:pt x="1144197" y="11252199"/>
                  </a:lnTo>
                  <a:lnTo>
                    <a:pt x="1127795" y="11201399"/>
                  </a:lnTo>
                  <a:lnTo>
                    <a:pt x="1111668" y="11163299"/>
                  </a:lnTo>
                  <a:lnTo>
                    <a:pt x="1095817" y="11112499"/>
                  </a:lnTo>
                  <a:lnTo>
                    <a:pt x="1080243" y="11061699"/>
                  </a:lnTo>
                  <a:lnTo>
                    <a:pt x="1064947" y="11023599"/>
                  </a:lnTo>
                  <a:lnTo>
                    <a:pt x="1049929" y="10972799"/>
                  </a:lnTo>
                  <a:lnTo>
                    <a:pt x="1035191" y="10921999"/>
                  </a:lnTo>
                  <a:lnTo>
                    <a:pt x="1020734" y="10883899"/>
                  </a:lnTo>
                  <a:lnTo>
                    <a:pt x="1006558" y="10833099"/>
                  </a:lnTo>
                  <a:lnTo>
                    <a:pt x="992664" y="10782299"/>
                  </a:lnTo>
                  <a:lnTo>
                    <a:pt x="979053" y="10744199"/>
                  </a:lnTo>
                  <a:lnTo>
                    <a:pt x="965727" y="10693399"/>
                  </a:lnTo>
                  <a:lnTo>
                    <a:pt x="952685" y="10642599"/>
                  </a:lnTo>
                  <a:lnTo>
                    <a:pt x="939928" y="10591799"/>
                  </a:lnTo>
                  <a:lnTo>
                    <a:pt x="927458" y="10553699"/>
                  </a:lnTo>
                  <a:lnTo>
                    <a:pt x="915276" y="10502899"/>
                  </a:lnTo>
                  <a:lnTo>
                    <a:pt x="903382" y="10452099"/>
                  </a:lnTo>
                  <a:lnTo>
                    <a:pt x="891777" y="10401299"/>
                  </a:lnTo>
                  <a:lnTo>
                    <a:pt x="880462" y="10363199"/>
                  </a:lnTo>
                  <a:lnTo>
                    <a:pt x="869438" y="10312399"/>
                  </a:lnTo>
                  <a:lnTo>
                    <a:pt x="858706" y="10261599"/>
                  </a:lnTo>
                  <a:lnTo>
                    <a:pt x="848266" y="10210799"/>
                  </a:lnTo>
                  <a:lnTo>
                    <a:pt x="838120" y="10159999"/>
                  </a:lnTo>
                  <a:lnTo>
                    <a:pt x="828268" y="10121899"/>
                  </a:lnTo>
                  <a:lnTo>
                    <a:pt x="818711" y="10071099"/>
                  </a:lnTo>
                  <a:lnTo>
                    <a:pt x="809451" y="10020299"/>
                  </a:lnTo>
                  <a:lnTo>
                    <a:pt x="800487" y="9969499"/>
                  </a:lnTo>
                  <a:lnTo>
                    <a:pt x="791821" y="9918699"/>
                  </a:lnTo>
                  <a:lnTo>
                    <a:pt x="783454" y="9867899"/>
                  </a:lnTo>
                  <a:lnTo>
                    <a:pt x="775387" y="9829799"/>
                  </a:lnTo>
                  <a:lnTo>
                    <a:pt x="767620" y="9778999"/>
                  </a:lnTo>
                  <a:lnTo>
                    <a:pt x="760154" y="9728199"/>
                  </a:lnTo>
                  <a:lnTo>
                    <a:pt x="752991" y="9677399"/>
                  </a:lnTo>
                  <a:lnTo>
                    <a:pt x="746130" y="9626599"/>
                  </a:lnTo>
                  <a:lnTo>
                    <a:pt x="739574" y="9575799"/>
                  </a:lnTo>
                  <a:lnTo>
                    <a:pt x="733322" y="9524999"/>
                  </a:lnTo>
                  <a:lnTo>
                    <a:pt x="727376" y="9474199"/>
                  </a:lnTo>
                  <a:lnTo>
                    <a:pt x="721737" y="9423399"/>
                  </a:lnTo>
                  <a:lnTo>
                    <a:pt x="716404" y="9385299"/>
                  </a:lnTo>
                  <a:lnTo>
                    <a:pt x="711381" y="9334499"/>
                  </a:lnTo>
                  <a:lnTo>
                    <a:pt x="706666" y="9283699"/>
                  </a:lnTo>
                  <a:lnTo>
                    <a:pt x="702261" y="9232899"/>
                  </a:lnTo>
                  <a:lnTo>
                    <a:pt x="698167" y="9182099"/>
                  </a:lnTo>
                  <a:lnTo>
                    <a:pt x="694385" y="9131299"/>
                  </a:lnTo>
                  <a:lnTo>
                    <a:pt x="690916" y="9080499"/>
                  </a:lnTo>
                  <a:lnTo>
                    <a:pt x="687760" y="9029699"/>
                  </a:lnTo>
                  <a:lnTo>
                    <a:pt x="684918" y="8978899"/>
                  </a:lnTo>
                  <a:lnTo>
                    <a:pt x="682391" y="8928099"/>
                  </a:lnTo>
                  <a:lnTo>
                    <a:pt x="680181" y="8877299"/>
                  </a:lnTo>
                  <a:lnTo>
                    <a:pt x="678288" y="8826499"/>
                  </a:lnTo>
                  <a:lnTo>
                    <a:pt x="676712" y="8775699"/>
                  </a:lnTo>
                  <a:lnTo>
                    <a:pt x="675455" y="8724899"/>
                  </a:lnTo>
                  <a:lnTo>
                    <a:pt x="674518" y="8674099"/>
                  </a:lnTo>
                  <a:lnTo>
                    <a:pt x="673901" y="8623299"/>
                  </a:lnTo>
                  <a:lnTo>
                    <a:pt x="673679" y="8585199"/>
                  </a:lnTo>
                  <a:lnTo>
                    <a:pt x="673632" y="8521699"/>
                  </a:lnTo>
                  <a:lnTo>
                    <a:pt x="673981" y="8470899"/>
                  </a:lnTo>
                  <a:lnTo>
                    <a:pt x="674655" y="8420099"/>
                  </a:lnTo>
                  <a:lnTo>
                    <a:pt x="675653" y="8369299"/>
                  </a:lnTo>
                  <a:lnTo>
                    <a:pt x="676977" y="8318499"/>
                  </a:lnTo>
                  <a:lnTo>
                    <a:pt x="678627" y="8267699"/>
                  </a:lnTo>
                  <a:lnTo>
                    <a:pt x="680605" y="8216899"/>
                  </a:lnTo>
                  <a:lnTo>
                    <a:pt x="682911" y="8166099"/>
                  </a:lnTo>
                  <a:lnTo>
                    <a:pt x="685546" y="8115299"/>
                  </a:lnTo>
                  <a:lnTo>
                    <a:pt x="688512" y="8064499"/>
                  </a:lnTo>
                  <a:lnTo>
                    <a:pt x="691808" y="8013699"/>
                  </a:lnTo>
                  <a:lnTo>
                    <a:pt x="695435" y="7962899"/>
                  </a:lnTo>
                  <a:lnTo>
                    <a:pt x="699396" y="7912099"/>
                  </a:lnTo>
                  <a:lnTo>
                    <a:pt x="703690" y="7861299"/>
                  </a:lnTo>
                  <a:lnTo>
                    <a:pt x="708318" y="7810499"/>
                  </a:lnTo>
                  <a:lnTo>
                    <a:pt x="713281" y="7759699"/>
                  </a:lnTo>
                  <a:lnTo>
                    <a:pt x="718581" y="7696199"/>
                  </a:lnTo>
                  <a:lnTo>
                    <a:pt x="724217" y="7645399"/>
                  </a:lnTo>
                  <a:lnTo>
                    <a:pt x="730191" y="7594599"/>
                  </a:lnTo>
                  <a:lnTo>
                    <a:pt x="736504" y="7543799"/>
                  </a:lnTo>
                  <a:lnTo>
                    <a:pt x="745014" y="7480299"/>
                  </a:lnTo>
                  <a:lnTo>
                    <a:pt x="754041" y="7416799"/>
                  </a:lnTo>
                  <a:lnTo>
                    <a:pt x="763582" y="7353299"/>
                  </a:lnTo>
                  <a:lnTo>
                    <a:pt x="773636" y="7289799"/>
                  </a:lnTo>
                  <a:lnTo>
                    <a:pt x="784198" y="7213599"/>
                  </a:lnTo>
                  <a:lnTo>
                    <a:pt x="795269" y="7150099"/>
                  </a:lnTo>
                  <a:lnTo>
                    <a:pt x="806844" y="7086599"/>
                  </a:lnTo>
                  <a:lnTo>
                    <a:pt x="818922" y="7023099"/>
                  </a:lnTo>
                  <a:lnTo>
                    <a:pt x="831500" y="6959599"/>
                  </a:lnTo>
                  <a:lnTo>
                    <a:pt x="844577" y="6896099"/>
                  </a:lnTo>
                  <a:lnTo>
                    <a:pt x="858149" y="6832599"/>
                  </a:lnTo>
                  <a:lnTo>
                    <a:pt x="872215" y="6769099"/>
                  </a:lnTo>
                  <a:lnTo>
                    <a:pt x="886772" y="6705599"/>
                  </a:lnTo>
                  <a:lnTo>
                    <a:pt x="901818" y="6642099"/>
                  </a:lnTo>
                  <a:lnTo>
                    <a:pt x="917351" y="6578599"/>
                  </a:lnTo>
                  <a:lnTo>
                    <a:pt x="933368" y="6515099"/>
                  </a:lnTo>
                  <a:lnTo>
                    <a:pt x="949867" y="6451599"/>
                  </a:lnTo>
                  <a:lnTo>
                    <a:pt x="966846" y="6388099"/>
                  </a:lnTo>
                  <a:lnTo>
                    <a:pt x="984302" y="6324599"/>
                  </a:lnTo>
                  <a:lnTo>
                    <a:pt x="1002233" y="6273799"/>
                  </a:lnTo>
                  <a:lnTo>
                    <a:pt x="1020637" y="6210299"/>
                  </a:lnTo>
                  <a:lnTo>
                    <a:pt x="1039511" y="6146799"/>
                  </a:lnTo>
                  <a:lnTo>
                    <a:pt x="1058854" y="6083299"/>
                  </a:lnTo>
                  <a:lnTo>
                    <a:pt x="1078662" y="6019799"/>
                  </a:lnTo>
                  <a:lnTo>
                    <a:pt x="1098934" y="5968999"/>
                  </a:lnTo>
                  <a:lnTo>
                    <a:pt x="1119668" y="5905499"/>
                  </a:lnTo>
                  <a:lnTo>
                    <a:pt x="1140860" y="5841999"/>
                  </a:lnTo>
                  <a:lnTo>
                    <a:pt x="1162509" y="5778499"/>
                  </a:lnTo>
                  <a:lnTo>
                    <a:pt x="1184612" y="5727699"/>
                  </a:lnTo>
                  <a:lnTo>
                    <a:pt x="1207167" y="5664199"/>
                  </a:lnTo>
                  <a:lnTo>
                    <a:pt x="1230173" y="5600699"/>
                  </a:lnTo>
                  <a:lnTo>
                    <a:pt x="1253625" y="5549899"/>
                  </a:lnTo>
                  <a:lnTo>
                    <a:pt x="1277523" y="5486399"/>
                  </a:lnTo>
                  <a:lnTo>
                    <a:pt x="1301863" y="5422899"/>
                  </a:lnTo>
                  <a:lnTo>
                    <a:pt x="1326644" y="5372099"/>
                  </a:lnTo>
                  <a:lnTo>
                    <a:pt x="1351863" y="5308599"/>
                  </a:lnTo>
                  <a:lnTo>
                    <a:pt x="1377518" y="5257799"/>
                  </a:lnTo>
                  <a:lnTo>
                    <a:pt x="1403607" y="5194299"/>
                  </a:lnTo>
                  <a:lnTo>
                    <a:pt x="1430127" y="5143499"/>
                  </a:lnTo>
                  <a:lnTo>
                    <a:pt x="1457076" y="5079999"/>
                  </a:lnTo>
                  <a:lnTo>
                    <a:pt x="1484452" y="5029199"/>
                  </a:lnTo>
                  <a:lnTo>
                    <a:pt x="1512252" y="4965699"/>
                  </a:lnTo>
                  <a:lnTo>
                    <a:pt x="1540474" y="4914899"/>
                  </a:lnTo>
                  <a:lnTo>
                    <a:pt x="1569116" y="4851399"/>
                  </a:lnTo>
                  <a:lnTo>
                    <a:pt x="1598175" y="4800599"/>
                  </a:lnTo>
                  <a:lnTo>
                    <a:pt x="1627650" y="4749799"/>
                  </a:lnTo>
                  <a:lnTo>
                    <a:pt x="1657537" y="4686299"/>
                  </a:lnTo>
                  <a:lnTo>
                    <a:pt x="1687835" y="4635499"/>
                  </a:lnTo>
                  <a:lnTo>
                    <a:pt x="1718542" y="4584699"/>
                  </a:lnTo>
                  <a:lnTo>
                    <a:pt x="1749654" y="4521199"/>
                  </a:lnTo>
                  <a:lnTo>
                    <a:pt x="1781170" y="4470399"/>
                  </a:lnTo>
                  <a:lnTo>
                    <a:pt x="1813087" y="4419599"/>
                  </a:lnTo>
                  <a:lnTo>
                    <a:pt x="1845403" y="4368799"/>
                  </a:lnTo>
                  <a:lnTo>
                    <a:pt x="1878116" y="4317999"/>
                  </a:lnTo>
                  <a:lnTo>
                    <a:pt x="1911224" y="4254499"/>
                  </a:lnTo>
                  <a:lnTo>
                    <a:pt x="1944723" y="4203699"/>
                  </a:lnTo>
                  <a:lnTo>
                    <a:pt x="1978613" y="4152899"/>
                  </a:lnTo>
                  <a:lnTo>
                    <a:pt x="2012889" y="4102099"/>
                  </a:lnTo>
                  <a:lnTo>
                    <a:pt x="2047551" y="4051299"/>
                  </a:lnTo>
                  <a:lnTo>
                    <a:pt x="2082596" y="4000499"/>
                  </a:lnTo>
                  <a:lnTo>
                    <a:pt x="2118022" y="3949699"/>
                  </a:lnTo>
                  <a:lnTo>
                    <a:pt x="2153826" y="3898899"/>
                  </a:lnTo>
                  <a:lnTo>
                    <a:pt x="2190006" y="3848099"/>
                  </a:lnTo>
                  <a:lnTo>
                    <a:pt x="2226559" y="3797299"/>
                  </a:lnTo>
                  <a:lnTo>
                    <a:pt x="2263484" y="3746499"/>
                  </a:lnTo>
                  <a:lnTo>
                    <a:pt x="2300778" y="3695699"/>
                  </a:lnTo>
                  <a:lnTo>
                    <a:pt x="2338439" y="3644899"/>
                  </a:lnTo>
                  <a:lnTo>
                    <a:pt x="2376464" y="3594099"/>
                  </a:lnTo>
                  <a:lnTo>
                    <a:pt x="2414852" y="3555999"/>
                  </a:lnTo>
                  <a:lnTo>
                    <a:pt x="2453599" y="3505199"/>
                  </a:lnTo>
                  <a:lnTo>
                    <a:pt x="2492704" y="3454399"/>
                  </a:lnTo>
                  <a:lnTo>
                    <a:pt x="2532164" y="3403599"/>
                  </a:lnTo>
                  <a:lnTo>
                    <a:pt x="2571977" y="3365499"/>
                  </a:lnTo>
                  <a:lnTo>
                    <a:pt x="2612140" y="3314699"/>
                  </a:lnTo>
                  <a:lnTo>
                    <a:pt x="2652652" y="3263899"/>
                  </a:lnTo>
                  <a:lnTo>
                    <a:pt x="2693510" y="3225799"/>
                  </a:lnTo>
                  <a:lnTo>
                    <a:pt x="2734712" y="3174999"/>
                  </a:lnTo>
                  <a:lnTo>
                    <a:pt x="2776255" y="3124199"/>
                  </a:lnTo>
                  <a:lnTo>
                    <a:pt x="2818137" y="3086099"/>
                  </a:lnTo>
                  <a:lnTo>
                    <a:pt x="2860357" y="3035299"/>
                  </a:lnTo>
                  <a:lnTo>
                    <a:pt x="2902910" y="2997199"/>
                  </a:lnTo>
                  <a:lnTo>
                    <a:pt x="2945796" y="2946399"/>
                  </a:lnTo>
                  <a:lnTo>
                    <a:pt x="2989012" y="2908299"/>
                  </a:lnTo>
                  <a:lnTo>
                    <a:pt x="3032555" y="2857499"/>
                  </a:lnTo>
                  <a:lnTo>
                    <a:pt x="3120615" y="2781299"/>
                  </a:lnTo>
                  <a:lnTo>
                    <a:pt x="3165127" y="2730499"/>
                  </a:lnTo>
                  <a:lnTo>
                    <a:pt x="3255104" y="2654299"/>
                  </a:lnTo>
                  <a:lnTo>
                    <a:pt x="3300565" y="2603499"/>
                  </a:lnTo>
                  <a:lnTo>
                    <a:pt x="3438806" y="2489199"/>
                  </a:lnTo>
                  <a:lnTo>
                    <a:pt x="3485498" y="2438399"/>
                  </a:lnTo>
                  <a:lnTo>
                    <a:pt x="3675267" y="2285999"/>
                  </a:lnTo>
                  <a:lnTo>
                    <a:pt x="3869725" y="2133599"/>
                  </a:lnTo>
                  <a:lnTo>
                    <a:pt x="3968665" y="2057399"/>
                  </a:lnTo>
                  <a:lnTo>
                    <a:pt x="4018556" y="2031999"/>
                  </a:lnTo>
                  <a:lnTo>
                    <a:pt x="4220863" y="1879599"/>
                  </a:lnTo>
                  <a:lnTo>
                    <a:pt x="4272115" y="1854199"/>
                  </a:lnTo>
                  <a:lnTo>
                    <a:pt x="4375412" y="1777999"/>
                  </a:lnTo>
                  <a:lnTo>
                    <a:pt x="4427453" y="1752599"/>
                  </a:lnTo>
                  <a:lnTo>
                    <a:pt x="4479752" y="1714499"/>
                  </a:lnTo>
                  <a:lnTo>
                    <a:pt x="4532308" y="1689099"/>
                  </a:lnTo>
                  <a:lnTo>
                    <a:pt x="4585117" y="1650999"/>
                  </a:lnTo>
                  <a:lnTo>
                    <a:pt x="4638178" y="1625599"/>
                  </a:lnTo>
                  <a:lnTo>
                    <a:pt x="4691488" y="1587499"/>
                  </a:lnTo>
                  <a:lnTo>
                    <a:pt x="4798847" y="1536699"/>
                  </a:lnTo>
                  <a:lnTo>
                    <a:pt x="4852891" y="1498599"/>
                  </a:lnTo>
                  <a:lnTo>
                    <a:pt x="4961696" y="1447799"/>
                  </a:lnTo>
                  <a:lnTo>
                    <a:pt x="5016454" y="1409699"/>
                  </a:lnTo>
                  <a:lnTo>
                    <a:pt x="5633659" y="1130299"/>
                  </a:lnTo>
                  <a:lnTo>
                    <a:pt x="5806480" y="1054099"/>
                  </a:lnTo>
                  <a:lnTo>
                    <a:pt x="5864492" y="1041399"/>
                  </a:lnTo>
                  <a:lnTo>
                    <a:pt x="5981108" y="990599"/>
                  </a:lnTo>
                  <a:lnTo>
                    <a:pt x="6039709" y="977899"/>
                  </a:lnTo>
                  <a:lnTo>
                    <a:pt x="6157482" y="927099"/>
                  </a:lnTo>
                  <a:lnTo>
                    <a:pt x="6216650" y="914399"/>
                  </a:lnTo>
                  <a:lnTo>
                    <a:pt x="6276003" y="888999"/>
                  </a:lnTo>
                  <a:lnTo>
                    <a:pt x="6335538" y="876299"/>
                  </a:lnTo>
                  <a:lnTo>
                    <a:pt x="6395254" y="850899"/>
                  </a:lnTo>
                  <a:lnTo>
                    <a:pt x="6515216" y="825499"/>
                  </a:lnTo>
                  <a:lnTo>
                    <a:pt x="6575458" y="800099"/>
                  </a:lnTo>
                  <a:lnTo>
                    <a:pt x="6757200" y="761999"/>
                  </a:lnTo>
                  <a:lnTo>
                    <a:pt x="6818111" y="736599"/>
                  </a:lnTo>
                  <a:lnTo>
                    <a:pt x="7311030" y="634999"/>
                  </a:lnTo>
                  <a:lnTo>
                    <a:pt x="7373313" y="634999"/>
                  </a:lnTo>
                  <a:lnTo>
                    <a:pt x="7561000" y="596899"/>
                  </a:lnTo>
                  <a:lnTo>
                    <a:pt x="7623833" y="596899"/>
                  </a:lnTo>
                  <a:lnTo>
                    <a:pt x="7749893" y="571499"/>
                  </a:lnTo>
                  <a:lnTo>
                    <a:pt x="7813114" y="571499"/>
                  </a:lnTo>
                  <a:lnTo>
                    <a:pt x="7876461" y="558799"/>
                  </a:lnTo>
                  <a:lnTo>
                    <a:pt x="7939929" y="558799"/>
                  </a:lnTo>
                  <a:lnTo>
                    <a:pt x="8003518" y="546099"/>
                  </a:lnTo>
                  <a:lnTo>
                    <a:pt x="8131048" y="546099"/>
                  </a:lnTo>
                  <a:lnTo>
                    <a:pt x="8194983" y="533399"/>
                  </a:lnTo>
                  <a:lnTo>
                    <a:pt x="8323185" y="533399"/>
                  </a:lnTo>
                  <a:lnTo>
                    <a:pt x="8387447" y="520699"/>
                  </a:lnTo>
                  <a:lnTo>
                    <a:pt x="9292333" y="520699"/>
                  </a:lnTo>
                  <a:lnTo>
                    <a:pt x="9292333" y="0"/>
                  </a:lnTo>
                  <a:close/>
                </a:path>
                <a:path w="9292590" h="11430000">
                  <a:moveTo>
                    <a:pt x="9292333" y="520699"/>
                  </a:moveTo>
                  <a:lnTo>
                    <a:pt x="8970206" y="520699"/>
                  </a:lnTo>
                  <a:lnTo>
                    <a:pt x="9035404" y="533399"/>
                  </a:lnTo>
                  <a:lnTo>
                    <a:pt x="9231476" y="533399"/>
                  </a:lnTo>
                  <a:lnTo>
                    <a:pt x="9292333" y="546099"/>
                  </a:lnTo>
                  <a:lnTo>
                    <a:pt x="9292333" y="520699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436DB2D-7850-CC33-C1F4-31CB79413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650" y="2625411"/>
            <a:ext cx="10422746" cy="7896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Avaliação do Centro Coordenador da Rede (CCR): Gestão da rede, regulação, processos organizacionais e governança.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Processos Transversais: Requisitos comuns a todas as unidades.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Avaliação dos Pontos de Atenção à Saúde (PAS): Avaliação individual das unidades conforme a estrutura e serviços prestados.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Os processos transversais serão avaliados no CCR, porém as PAS serão responsáveis pelo seu desdobramento, considerando o que é aplicável localmente de acordo com o perfil dos pacientes e necessidades da organização.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conclusão dos processos transversais se dará somente após a avaliação do CCR e dos PAS.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300" kern="100" dirty="0">
                <a:solidFill>
                  <a:schemeClr val="tx1"/>
                </a:solidFill>
                <a:effectLst/>
                <a:latin typeface="Raleway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comunicação entre o CCR e os PAS é fundamental para garantir consistência na gestão e assistência (nível estratégico, tático e operacional). </a:t>
            </a:r>
          </a:p>
        </p:txBody>
      </p:sp>
    </p:spTree>
    <p:extLst>
      <p:ext uri="{BB962C8B-B14F-4D97-AF65-F5344CB8AC3E}">
        <p14:creationId xmlns:p14="http://schemas.microsoft.com/office/powerpoint/2010/main" val="416684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988</Words>
  <Application>Microsoft Office PowerPoint</Application>
  <PresentationFormat>Personalizar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Raleway</vt:lpstr>
      <vt:lpstr>Raleway Black</vt:lpstr>
      <vt:lpstr>Symbol</vt:lpstr>
      <vt:lpstr>Office Theme</vt:lpstr>
      <vt:lpstr>Apresentação do PowerPoint</vt:lpstr>
      <vt:lpstr>Modelos de Acreditação</vt:lpstr>
      <vt:lpstr>Conceitos</vt:lpstr>
      <vt:lpstr>Características</vt:lpstr>
      <vt:lpstr>Características</vt:lpstr>
      <vt:lpstr>Estrutura</vt:lpstr>
      <vt:lpstr>Critérios de Elegibilidade Modelos de Acreditação</vt:lpstr>
      <vt:lpstr>Cadastro Modelos de Acreditação</vt:lpstr>
      <vt:lpstr>Avaliação</vt:lpstr>
      <vt:lpstr>Níveis de Acreditação</vt:lpstr>
      <vt:lpstr>Relatório</vt:lpstr>
      <vt:lpstr>Certificado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Ona</dc:title>
  <dc:creator>Elaine Lacerda</dc:creator>
  <cp:lastModifiedBy>gilvane.lolato</cp:lastModifiedBy>
  <cp:revision>15</cp:revision>
  <dcterms:created xsi:type="dcterms:W3CDTF">2024-04-16T19:06:54Z</dcterms:created>
  <dcterms:modified xsi:type="dcterms:W3CDTF">2025-11-05T18:44:56Z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Adobe Illustrator 28.4 (Windows)</vt:lpwstr>
  </property>
  <property fmtid="{D5CDD505-2E9C-101B-9397-08002B2CF9AE}" pid="4" name="GTS_PDFXVersion">
    <vt:lpwstr>PDF/X-4</vt:lpwstr>
  </property>
  <property fmtid="{D5CDD505-2E9C-101B-9397-08002B2CF9AE}" pid="5" name="LastSaved">
    <vt:filetime>2024-04-16T00:00:00Z</vt:filetime>
  </property>
  <property fmtid="{D5CDD505-2E9C-101B-9397-08002B2CF9AE}" pid="6" name="Producer">
    <vt:lpwstr>Adobe PDF library 17.00</vt:lpwstr>
  </property>
</Properties>
</file>